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79" r:id="rId2"/>
    <p:sldId id="319" r:id="rId3"/>
    <p:sldId id="282" r:id="rId4"/>
    <p:sldId id="280" r:id="rId5"/>
    <p:sldId id="288" r:id="rId6"/>
    <p:sldId id="316" r:id="rId7"/>
    <p:sldId id="289" r:id="rId8"/>
    <p:sldId id="307" r:id="rId9"/>
    <p:sldId id="320" r:id="rId10"/>
    <p:sldId id="305" r:id="rId11"/>
    <p:sldId id="261" r:id="rId12"/>
    <p:sldId id="267" r:id="rId13"/>
    <p:sldId id="332" r:id="rId14"/>
    <p:sldId id="342" r:id="rId15"/>
    <p:sldId id="326" r:id="rId16"/>
    <p:sldId id="335" r:id="rId17"/>
    <p:sldId id="337" r:id="rId18"/>
    <p:sldId id="323" r:id="rId19"/>
    <p:sldId id="338" r:id="rId20"/>
    <p:sldId id="343" r:id="rId21"/>
    <p:sldId id="324" r:id="rId22"/>
    <p:sldId id="339" r:id="rId23"/>
    <p:sldId id="322" r:id="rId24"/>
    <p:sldId id="325" r:id="rId25"/>
    <p:sldId id="328" r:id="rId26"/>
    <p:sldId id="331" r:id="rId27"/>
    <p:sldId id="344" r:id="rId28"/>
    <p:sldId id="345" r:id="rId29"/>
    <p:sldId id="334" r:id="rId30"/>
    <p:sldId id="317" r:id="rId31"/>
    <p:sldId id="327" r:id="rId32"/>
    <p:sldId id="311" r:id="rId33"/>
    <p:sldId id="310" r:id="rId34"/>
  </p:sldIdLst>
  <p:sldSz cx="12192000" cy="6858000"/>
  <p:notesSz cx="6858000" cy="9144000"/>
  <p:embeddedFontLst>
    <p:embeddedFont>
      <p:font typeface="이사만루체 Light" panose="020B0600000101010101" charset="-127"/>
      <p:regular r:id="rId37"/>
    </p:embeddedFont>
    <p:embeddedFont>
      <p:font typeface="경기천년제목 Medium" panose="02020603020101020101" pitchFamily="18" charset="-127"/>
      <p:regular r:id="rId38"/>
    </p:embeddedFont>
    <p:embeddedFont>
      <p:font typeface="나눔스퀘어" panose="020B0600000101010101" pitchFamily="50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에스코어 드림 5 Medium" panose="020B0503030302020204" pitchFamily="34" charset="-127"/>
      <p:regular r:id="rId42"/>
    </p:embeddedFont>
    <p:embeddedFont>
      <p:font typeface="에스코어 드림 7 ExtraBold" panose="020B0803030302020204" pitchFamily="34" charset="-127"/>
      <p:bold r:id="rId43"/>
    </p:embeddedFont>
    <p:embeddedFont>
      <p:font typeface="엘리스 디지털배움체" panose="020B0600000101010101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5F45"/>
    <a:srgbClr val="D6473F"/>
    <a:srgbClr val="FCC068"/>
    <a:srgbClr val="FD8E65"/>
    <a:srgbClr val="773B03"/>
    <a:srgbClr val="E7DFD8"/>
    <a:srgbClr val="FF867C"/>
    <a:srgbClr val="B7A89E"/>
    <a:srgbClr val="FFFAF3"/>
    <a:srgbClr val="6D35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88390" autoAdjust="0"/>
  </p:normalViewPr>
  <p:slideViewPr>
    <p:cSldViewPr snapToGrid="0" showGuides="1">
      <p:cViewPr varScale="1">
        <p:scale>
          <a:sx n="72" d="100"/>
          <a:sy n="72" d="100"/>
        </p:scale>
        <p:origin x="1032" y="62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4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5E80E9-3EF8-433E-9C4E-1603C732A0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95435C-3D2A-42CB-809C-6C7C5063A4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82AB0-8FBB-4D2C-BE50-F6161F547372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CE018E-BB01-41D4-A36C-112CB7097E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36E503-EFD8-4EF8-B7A3-BEDF32D200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06712-1AFB-4D0D-83AC-2ACEFD8F5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184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F2CC8-B812-4D9A-A757-7D82AA478245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87128-2063-453A-B45F-26487CD22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6133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885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17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352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712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104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446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01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558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095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2-1 </a:t>
            </a:r>
            <a:r>
              <a:rPr lang="ko-KR" altLang="en-US" dirty="0"/>
              <a:t>독립변수 채택 과정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거리는 사전 자료검토 과정에서 중요한 요소임이 확인되어</a:t>
            </a:r>
            <a:r>
              <a:rPr lang="en-US" altLang="ko-KR" dirty="0"/>
              <a:t>, </a:t>
            </a:r>
            <a:r>
              <a:rPr lang="ko-KR" altLang="en-US" dirty="0"/>
              <a:t>가설검정 진행하지 않고 독립변수 채택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2-2 </a:t>
            </a:r>
            <a:r>
              <a:rPr lang="ko-KR" altLang="en-US" dirty="0"/>
              <a:t>거리 </a:t>
            </a:r>
            <a:r>
              <a:rPr lang="en-US" altLang="ko-KR" dirty="0"/>
              <a:t>RISK TABLE SET </a:t>
            </a:r>
            <a:r>
              <a:rPr lang="ko-KR" altLang="en-US" dirty="0"/>
              <a:t>제작 </a:t>
            </a:r>
            <a:r>
              <a:rPr lang="en-US" altLang="ko-KR" dirty="0"/>
              <a:t>(</a:t>
            </a:r>
            <a:r>
              <a:rPr lang="ko-KR" altLang="en-US" dirty="0"/>
              <a:t>지우오빠가 기재 요망</a:t>
            </a:r>
            <a:r>
              <a:rPr lang="en-US" altLang="ko-KR" dirty="0"/>
              <a:t>)/</a:t>
            </a:r>
            <a:r>
              <a:rPr lang="ko-KR" altLang="en-US" dirty="0"/>
              <a:t>추후 파일 추가 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각 월 별로 가장 많은 건수가 발생한 </a:t>
            </a:r>
            <a:r>
              <a:rPr lang="ko-KR" altLang="en-US" dirty="0" err="1"/>
              <a:t>시군구</a:t>
            </a:r>
            <a:r>
              <a:rPr lang="ko-KR" altLang="en-US" dirty="0"/>
              <a:t> 기준으로 </a:t>
            </a:r>
            <a:r>
              <a:rPr lang="en-US" altLang="ko-KR" dirty="0"/>
              <a:t>10km </a:t>
            </a:r>
            <a:r>
              <a:rPr lang="ko-KR" altLang="en-US" dirty="0"/>
              <a:t>당 발생건수 확인</a:t>
            </a:r>
          </a:p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60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2-1 </a:t>
            </a:r>
            <a:r>
              <a:rPr lang="ko-KR" altLang="en-US" dirty="0"/>
              <a:t>독립변수 채택 과정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거리는 사전 자료검토 과정에서 중요한 요소임이 확인되어</a:t>
            </a:r>
            <a:r>
              <a:rPr lang="en-US" altLang="ko-KR" dirty="0"/>
              <a:t>, </a:t>
            </a:r>
            <a:r>
              <a:rPr lang="ko-KR" altLang="en-US" dirty="0"/>
              <a:t>가설검정 진행하지 않고 독립변수 채택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2-2 </a:t>
            </a:r>
            <a:r>
              <a:rPr lang="ko-KR" altLang="en-US" dirty="0"/>
              <a:t>거리 </a:t>
            </a:r>
            <a:r>
              <a:rPr lang="en-US" altLang="ko-KR" dirty="0"/>
              <a:t>RISK TABLE SET </a:t>
            </a:r>
            <a:r>
              <a:rPr lang="ko-KR" altLang="en-US" dirty="0"/>
              <a:t>제작 </a:t>
            </a:r>
            <a:r>
              <a:rPr lang="en-US" altLang="ko-KR" dirty="0"/>
              <a:t>(</a:t>
            </a:r>
            <a:r>
              <a:rPr lang="ko-KR" altLang="en-US" dirty="0"/>
              <a:t>지우오빠가 기재 요망</a:t>
            </a:r>
            <a:r>
              <a:rPr lang="en-US" altLang="ko-KR" dirty="0"/>
              <a:t>)/</a:t>
            </a:r>
            <a:r>
              <a:rPr lang="ko-KR" altLang="en-US" dirty="0"/>
              <a:t>추후 파일 추가 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각 월 별로 가장 많은 건수가 발생한 </a:t>
            </a:r>
            <a:r>
              <a:rPr lang="ko-KR" altLang="en-US" dirty="0" err="1"/>
              <a:t>시군구</a:t>
            </a:r>
            <a:r>
              <a:rPr lang="ko-KR" altLang="en-US" dirty="0"/>
              <a:t> 기준으로 </a:t>
            </a:r>
            <a:r>
              <a:rPr lang="en-US" altLang="ko-KR" dirty="0"/>
              <a:t>10km </a:t>
            </a:r>
            <a:r>
              <a:rPr lang="ko-KR" altLang="en-US" dirty="0"/>
              <a:t>당 발생건수 확인</a:t>
            </a:r>
          </a:p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603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프로젝트 개요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기획 배경 및 목표 </a:t>
            </a:r>
            <a:r>
              <a:rPr lang="en-US" altLang="ko-KR" dirty="0"/>
              <a:t>- </a:t>
            </a:r>
            <a:r>
              <a:rPr lang="ko-KR" altLang="en-US" dirty="0"/>
              <a:t>필요성</a:t>
            </a:r>
            <a:r>
              <a:rPr lang="en-US" altLang="ko-KR" dirty="0"/>
              <a:t>, </a:t>
            </a:r>
            <a:r>
              <a:rPr lang="ko-KR" altLang="en-US" dirty="0"/>
              <a:t>기획 목표</a:t>
            </a:r>
            <a:r>
              <a:rPr lang="en-US" altLang="ko-KR" dirty="0"/>
              <a:t>, </a:t>
            </a:r>
            <a:r>
              <a:rPr lang="ko-KR" altLang="en-US" dirty="0"/>
              <a:t>시장 조사</a:t>
            </a:r>
            <a:r>
              <a:rPr lang="en-US" altLang="ko-KR" dirty="0"/>
              <a:t>, </a:t>
            </a:r>
            <a:r>
              <a:rPr lang="ko-KR" altLang="en-US" dirty="0"/>
              <a:t>수요 예측</a:t>
            </a:r>
            <a:r>
              <a:rPr lang="en-US" altLang="ko-KR" dirty="0"/>
              <a:t>, </a:t>
            </a:r>
            <a:r>
              <a:rPr lang="ko-KR" altLang="en-US" dirty="0"/>
              <a:t>사업 타당성</a:t>
            </a:r>
            <a:r>
              <a:rPr lang="en-US" altLang="ko-KR" dirty="0"/>
              <a:t>?</a:t>
            </a:r>
            <a:r>
              <a:rPr lang="ko-KR" altLang="en-US" dirty="0"/>
              <a:t>필요성</a:t>
            </a:r>
            <a:r>
              <a:rPr lang="en-US" altLang="ko-KR" dirty="0"/>
              <a:t>?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기획 내용 및 계획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개발 내용 및 계획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활용방안</a:t>
            </a:r>
            <a:r>
              <a:rPr lang="en-US" altLang="ko-KR" dirty="0"/>
              <a:t>, </a:t>
            </a:r>
            <a:r>
              <a:rPr lang="ko-KR" altLang="en-US" dirty="0"/>
              <a:t>기대효과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기대효과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268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52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555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09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543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14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646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83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0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448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744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467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6331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40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프로젝트 개요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기획 배경 및 목표 </a:t>
            </a:r>
            <a:r>
              <a:rPr lang="en-US" altLang="ko-KR" dirty="0"/>
              <a:t>- </a:t>
            </a:r>
            <a:r>
              <a:rPr lang="ko-KR" altLang="en-US" dirty="0"/>
              <a:t>필요성</a:t>
            </a:r>
            <a:r>
              <a:rPr lang="en-US" altLang="ko-KR" dirty="0"/>
              <a:t>, </a:t>
            </a:r>
            <a:r>
              <a:rPr lang="ko-KR" altLang="en-US" dirty="0"/>
              <a:t>기획 목표</a:t>
            </a:r>
            <a:r>
              <a:rPr lang="en-US" altLang="ko-KR" dirty="0"/>
              <a:t>, </a:t>
            </a:r>
            <a:r>
              <a:rPr lang="ko-KR" altLang="en-US" dirty="0"/>
              <a:t>시장 조사</a:t>
            </a:r>
            <a:r>
              <a:rPr lang="en-US" altLang="ko-KR" dirty="0"/>
              <a:t>, </a:t>
            </a:r>
            <a:r>
              <a:rPr lang="ko-KR" altLang="en-US" dirty="0"/>
              <a:t>수요 예측</a:t>
            </a:r>
            <a:r>
              <a:rPr lang="en-US" altLang="ko-KR" dirty="0"/>
              <a:t>, </a:t>
            </a:r>
            <a:r>
              <a:rPr lang="ko-KR" altLang="en-US" dirty="0"/>
              <a:t>사업 타당성</a:t>
            </a:r>
            <a:r>
              <a:rPr lang="en-US" altLang="ko-KR" dirty="0"/>
              <a:t>?</a:t>
            </a:r>
            <a:r>
              <a:rPr lang="ko-KR" altLang="en-US" dirty="0"/>
              <a:t>필요성</a:t>
            </a:r>
            <a:r>
              <a:rPr lang="en-US" altLang="ko-KR" dirty="0"/>
              <a:t>?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기획 내용 및 계획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개발 내용 및 계획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활용방안</a:t>
            </a:r>
            <a:r>
              <a:rPr lang="en-US" altLang="ko-KR" dirty="0"/>
              <a:t>, </a:t>
            </a:r>
            <a:r>
              <a:rPr lang="ko-KR" altLang="en-US" dirty="0"/>
              <a:t>기대효과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기대효과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954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71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</a:t>
            </a:r>
            <a:r>
              <a:rPr lang="en-US" altLang="ko-KR" dirty="0"/>
              <a:t>~2021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14</a:t>
            </a:r>
            <a:r>
              <a:rPr lang="ko-KR" altLang="en-US" dirty="0"/>
              <a:t>일 </a:t>
            </a:r>
            <a:r>
              <a:rPr lang="en-US" altLang="ko-KR" dirty="0"/>
              <a:t>: 2758</a:t>
            </a:r>
            <a:r>
              <a:rPr lang="ko-KR" altLang="en-US" dirty="0"/>
              <a:t>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15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None/>
            </a:pPr>
            <a:endParaRPr lang="ko-KR" altLang="en-US" sz="4000" kern="120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j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6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기획목표</a:t>
            </a:r>
            <a:r>
              <a:rPr lang="en-US" altLang="ko-KR" dirty="0"/>
              <a:t>: </a:t>
            </a:r>
            <a:r>
              <a:rPr lang="ko-KR" altLang="en-US" dirty="0"/>
              <a:t>고병원성 조류인플루엔자 전염 예측을 통한 경제적 비용 절감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701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과거의 데이터를 분석하여 </a:t>
            </a:r>
            <a:r>
              <a:rPr lang="en-US" altLang="ko-KR" dirty="0"/>
              <a:t>AI</a:t>
            </a:r>
            <a:r>
              <a:rPr lang="ko-KR" altLang="en-US" dirty="0"/>
              <a:t>의 전염확률을 예측하고 지역별로 가시화 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28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4F2F1-7A56-4DE8-ABCF-82375BB12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9BE308-A658-4EE2-919E-D3BFC68FE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1C9D39-F592-4B77-83A3-A47C67877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4F68-FB74-460D-9F4A-B82E160C52F6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54D630-0E2D-4464-A477-BC6667A8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E54E8-ABEF-44FC-A880-19020357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67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68398-6502-4029-A274-EFBF3143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3FD84C-7F82-4B6D-B2B0-A6C0612E0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AB4749-CE05-4393-95AF-B2F2FA883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ED55-D860-4621-9B7F-E527DA7B047C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4412E-0364-4237-B01D-2DB5056E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9144A4-9F39-419C-B58D-B91C6A4E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869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8B3B77-EE24-4259-9B1C-F2CEF9B25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10B4A5-26D9-4575-BBE0-DB35B7F11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1C1D08-F0F0-4888-829A-6D46CAD7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ABB9-5102-4E91-9A7E-56D2F77BA9DC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640D60-E7B9-400D-9F09-31196D90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60EE9-3D6D-4DEB-BCDA-56706AC1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51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BEE02-513B-4708-AB50-74F98035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E3954-1047-4E86-A791-6BAADDE01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09D104-DC9C-4B00-9CBC-0BD8395B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6596-CC89-4F61-AFA0-09B067F1A886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FE7F98-F023-4A0D-88F4-B2DB1F57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995D85-300C-46AC-8917-DB038672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77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23680-812A-4740-A90B-CEBF1A6DA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99DBEF-4B15-47D2-96C1-7B9688A1C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3005E7-2DD5-459B-89E8-94BD2B996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2DBDB-5F2C-465D-A40C-59E3E3C17315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5567F-8C59-448B-A6B9-2B5D47B9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B152A-C26E-46A5-84B8-DC71D7426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14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7EDE0-CB53-43E1-93E4-5BCA91FE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B1D6ED-DB35-40BD-A387-E8E6A6804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C108B8-7379-4208-95E6-3C387152C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AD7E00-138F-4388-A217-8668E935F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ED76-685E-4BD7-A6F5-15D37BF51EF6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B5B6B3-C7E3-43C2-B021-4EC489A48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AE738B-0D93-4F90-BA8F-095ECC57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84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68F48-EDC6-4E92-ACE3-3AD91E8B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C8B55-8A36-4130-8BB6-0733CD971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D64554-52A4-4EE0-BD42-183C8ACE6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947995-FC6B-4CDB-9CAD-894542AA0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1F4FC4-5615-40EA-829F-84F8EFF156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A0D416-FC85-4A17-9A40-5CB86D013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F4F8-5EB1-49F3-A8CF-ECCC19B54D42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D08B5A-ABAE-49AF-B5FC-D7AE4DD3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C31EEE-B9CA-4291-A2C6-4CA4208D2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9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5CE7E-A5DC-4CC1-8AB8-261BA839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8FE735-F801-437A-B9E7-A2BCC1992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00FC-A191-426C-882B-D1978A169928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9B015C-27FC-4223-9039-71CFC5516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0C5263-56B1-4A5E-90D3-50DC1BB3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5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0DCA7E-7899-456B-95F4-A294587A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3C312-20B0-4136-A398-A5240BB4FCFE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1AF5C4-FE03-41EA-BFE2-D503C86DA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EF5544-11D5-407B-AFB1-B86EEC954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A3EF3-6021-47E8-BAC1-2CC9C60E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92876-5807-471E-8C3D-AD8AD0FD9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E12E63-3920-43E3-BAFE-C000FF011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9D02F4-9D31-49F3-9B14-7001413F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8C7C-A626-4453-BF6F-954F63A176F2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9E6B23-D71A-49C8-A6FF-BB557F0F5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FF7D68-4DA3-450F-9CCE-C222A9B2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193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3A44C-811A-4908-AA4D-B5275C0DD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3B5523-4102-4FBB-8746-1DA0B88C9E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5C1D91-FBDB-4D73-809B-D15696D01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B74ADE-4199-40AE-8516-A33078C3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C0AA-F0F9-4334-8E71-09B4C46B4708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CB84CB-D41C-4F81-8AFF-FC6FADD0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E91516-8812-4EC5-8CCF-D231B438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95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6DBD25-BA0D-481C-A8B5-5246D87C3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BEC902-85E7-43D5-9062-37C76F1A6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064488-905A-484B-863B-04628B3AA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2BA73-523E-416B-B21C-0B69B7B91C92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83CC96-CA62-4772-9A48-9AA354709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4059DF-1A7A-4303-BEAA-A6F7AB2AE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9C362-4011-4060-B080-FEAFFF6D39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39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77EA617-B32A-440C-9D5A-5772ABA65CB4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oogle Shape;431;p28">
            <a:extLst>
              <a:ext uri="{FF2B5EF4-FFF2-40B4-BE49-F238E27FC236}">
                <a16:creationId xmlns:a16="http://schemas.microsoft.com/office/drawing/2014/main" id="{4D70BA1C-089E-451D-8879-D527CF3F6BDE}"/>
              </a:ext>
            </a:extLst>
          </p:cNvPr>
          <p:cNvGrpSpPr/>
          <p:nvPr/>
        </p:nvGrpSpPr>
        <p:grpSpPr>
          <a:xfrm>
            <a:off x="793324" y="636429"/>
            <a:ext cx="5815288" cy="5494110"/>
            <a:chOff x="413873" y="-508309"/>
            <a:chExt cx="4195131" cy="3963434"/>
          </a:xfrm>
        </p:grpSpPr>
        <p:sp>
          <p:nvSpPr>
            <p:cNvPr id="5" name="Google Shape;432;p28">
              <a:extLst>
                <a:ext uri="{FF2B5EF4-FFF2-40B4-BE49-F238E27FC236}">
                  <a16:creationId xmlns:a16="http://schemas.microsoft.com/office/drawing/2014/main" id="{415EDFE6-35D2-4A9D-83D2-9BFAE2F0712B}"/>
                </a:ext>
              </a:extLst>
            </p:cNvPr>
            <p:cNvSpPr/>
            <p:nvPr/>
          </p:nvSpPr>
          <p:spPr>
            <a:xfrm>
              <a:off x="586900" y="-451175"/>
              <a:ext cx="3906300" cy="3906300"/>
            </a:xfrm>
            <a:prstGeom prst="ellipse">
              <a:avLst/>
            </a:prstGeom>
            <a:solidFill>
              <a:srgbClr val="B7A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433;p28">
              <a:extLst>
                <a:ext uri="{FF2B5EF4-FFF2-40B4-BE49-F238E27FC236}">
                  <a16:creationId xmlns:a16="http://schemas.microsoft.com/office/drawing/2014/main" id="{4BE5A136-7A00-4CFD-83DB-80B237ED0AFB}"/>
                </a:ext>
              </a:extLst>
            </p:cNvPr>
            <p:cNvGrpSpPr/>
            <p:nvPr/>
          </p:nvGrpSpPr>
          <p:grpSpPr>
            <a:xfrm rot="10800000">
              <a:off x="413873" y="-508309"/>
              <a:ext cx="4195131" cy="3963180"/>
              <a:chOff x="5896549" y="300590"/>
              <a:chExt cx="1402397" cy="1324858"/>
            </a:xfrm>
          </p:grpSpPr>
          <p:sp>
            <p:nvSpPr>
              <p:cNvPr id="7" name="Google Shape;434;p28">
                <a:extLst>
                  <a:ext uri="{FF2B5EF4-FFF2-40B4-BE49-F238E27FC236}">
                    <a16:creationId xmlns:a16="http://schemas.microsoft.com/office/drawing/2014/main" id="{6E341E31-59DB-4085-9389-D0C7703F1253}"/>
                  </a:ext>
                </a:extLst>
              </p:cNvPr>
              <p:cNvSpPr/>
              <p:nvPr/>
            </p:nvSpPr>
            <p:spPr>
              <a:xfrm>
                <a:off x="6152516" y="1156737"/>
                <a:ext cx="203723" cy="214011"/>
              </a:xfrm>
              <a:custGeom>
                <a:avLst/>
                <a:gdLst/>
                <a:ahLst/>
                <a:cxnLst/>
                <a:rect l="l" t="t" r="r" b="b"/>
                <a:pathLst>
                  <a:path w="27327" h="28707" extrusionOk="0">
                    <a:moveTo>
                      <a:pt x="6317" y="1"/>
                    </a:moveTo>
                    <a:cubicBezTo>
                      <a:pt x="4550" y="1"/>
                      <a:pt x="2989" y="845"/>
                      <a:pt x="2163" y="3522"/>
                    </a:cubicBezTo>
                    <a:cubicBezTo>
                      <a:pt x="0" y="10195"/>
                      <a:pt x="2945" y="12693"/>
                      <a:pt x="5890" y="17651"/>
                    </a:cubicBezTo>
                    <a:cubicBezTo>
                      <a:pt x="8114" y="21623"/>
                      <a:pt x="15639" y="28706"/>
                      <a:pt x="20504" y="28706"/>
                    </a:cubicBezTo>
                    <a:cubicBezTo>
                      <a:pt x="21758" y="28706"/>
                      <a:pt x="22834" y="28236"/>
                      <a:pt x="23598" y="27121"/>
                    </a:cubicBezTo>
                    <a:cubicBezTo>
                      <a:pt x="27326" y="21864"/>
                      <a:pt x="17857" y="17204"/>
                      <a:pt x="18640" y="11910"/>
                    </a:cubicBezTo>
                    <a:cubicBezTo>
                      <a:pt x="19572" y="6467"/>
                      <a:pt x="16142" y="3224"/>
                      <a:pt x="13645" y="2292"/>
                    </a:cubicBezTo>
                    <a:cubicBezTo>
                      <a:pt x="11820" y="1743"/>
                      <a:pt x="8856" y="1"/>
                      <a:pt x="6317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435;p28">
                <a:extLst>
                  <a:ext uri="{FF2B5EF4-FFF2-40B4-BE49-F238E27FC236}">
                    <a16:creationId xmlns:a16="http://schemas.microsoft.com/office/drawing/2014/main" id="{D1511482-1B57-4946-921E-42FE2B3E7CE8}"/>
                  </a:ext>
                </a:extLst>
              </p:cNvPr>
              <p:cNvSpPr/>
              <p:nvPr/>
            </p:nvSpPr>
            <p:spPr>
              <a:xfrm>
                <a:off x="6600144" y="1129281"/>
                <a:ext cx="136434" cy="159798"/>
              </a:xfrm>
              <a:custGeom>
                <a:avLst/>
                <a:gdLst/>
                <a:ahLst/>
                <a:cxnLst/>
                <a:rect l="l" t="t" r="r" b="b"/>
                <a:pathLst>
                  <a:path w="18301" h="21435" extrusionOk="0">
                    <a:moveTo>
                      <a:pt x="16158" y="1"/>
                    </a:moveTo>
                    <a:cubicBezTo>
                      <a:pt x="15410" y="1"/>
                      <a:pt x="14430" y="910"/>
                      <a:pt x="13248" y="3179"/>
                    </a:cubicBezTo>
                    <a:cubicBezTo>
                      <a:pt x="9520" y="10150"/>
                      <a:pt x="4264" y="16824"/>
                      <a:pt x="1766" y="17606"/>
                    </a:cubicBezTo>
                    <a:cubicBezTo>
                      <a:pt x="0" y="18160"/>
                      <a:pt x="1123" y="21434"/>
                      <a:pt x="3685" y="21434"/>
                    </a:cubicBezTo>
                    <a:cubicBezTo>
                      <a:pt x="4746" y="21434"/>
                      <a:pt x="6055" y="20872"/>
                      <a:pt x="7507" y="19321"/>
                    </a:cubicBezTo>
                    <a:cubicBezTo>
                      <a:pt x="12465" y="13878"/>
                      <a:pt x="16678" y="11865"/>
                      <a:pt x="17461" y="8137"/>
                    </a:cubicBezTo>
                    <a:cubicBezTo>
                      <a:pt x="18301" y="4217"/>
                      <a:pt x="17768" y="1"/>
                      <a:pt x="1615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436;p28">
                <a:extLst>
                  <a:ext uri="{FF2B5EF4-FFF2-40B4-BE49-F238E27FC236}">
                    <a16:creationId xmlns:a16="http://schemas.microsoft.com/office/drawing/2014/main" id="{81788EE9-FF6E-4109-AB37-063F4DD62A8D}"/>
                  </a:ext>
                </a:extLst>
              </p:cNvPr>
              <p:cNvSpPr/>
              <p:nvPr/>
            </p:nvSpPr>
            <p:spPr>
              <a:xfrm>
                <a:off x="5927673" y="300590"/>
                <a:ext cx="1324858" cy="1324858"/>
              </a:xfrm>
              <a:custGeom>
                <a:avLst/>
                <a:gdLst/>
                <a:ahLst/>
                <a:cxnLst/>
                <a:rect l="l" t="t" r="r" b="b"/>
                <a:pathLst>
                  <a:path w="177714" h="177714" extrusionOk="0">
                    <a:moveTo>
                      <a:pt x="88876" y="3095"/>
                    </a:moveTo>
                    <a:cubicBezTo>
                      <a:pt x="136072" y="3095"/>
                      <a:pt x="174619" y="41642"/>
                      <a:pt x="174619" y="88839"/>
                    </a:cubicBezTo>
                    <a:cubicBezTo>
                      <a:pt x="174619" y="136221"/>
                      <a:pt x="136072" y="174769"/>
                      <a:pt x="88876" y="174769"/>
                    </a:cubicBezTo>
                    <a:cubicBezTo>
                      <a:pt x="41493" y="174769"/>
                      <a:pt x="2946" y="136221"/>
                      <a:pt x="2946" y="88839"/>
                    </a:cubicBezTo>
                    <a:cubicBezTo>
                      <a:pt x="2946" y="41642"/>
                      <a:pt x="41493" y="3095"/>
                      <a:pt x="88876" y="3095"/>
                    </a:cubicBezTo>
                    <a:close/>
                    <a:moveTo>
                      <a:pt x="88876" y="1"/>
                    </a:moveTo>
                    <a:cubicBezTo>
                      <a:pt x="39778" y="1"/>
                      <a:pt x="1" y="39928"/>
                      <a:pt x="1" y="88839"/>
                    </a:cubicBezTo>
                    <a:cubicBezTo>
                      <a:pt x="1" y="137936"/>
                      <a:pt x="39778" y="177714"/>
                      <a:pt x="88876" y="177714"/>
                    </a:cubicBezTo>
                    <a:cubicBezTo>
                      <a:pt x="137787" y="177714"/>
                      <a:pt x="177713" y="137936"/>
                      <a:pt x="177713" y="88839"/>
                    </a:cubicBezTo>
                    <a:cubicBezTo>
                      <a:pt x="177713" y="39928"/>
                      <a:pt x="137787" y="1"/>
                      <a:pt x="888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437;p28">
                <a:extLst>
                  <a:ext uri="{FF2B5EF4-FFF2-40B4-BE49-F238E27FC236}">
                    <a16:creationId xmlns:a16="http://schemas.microsoft.com/office/drawing/2014/main" id="{B95136B0-7F71-44D4-9924-3B529BBAD6CE}"/>
                  </a:ext>
                </a:extLst>
              </p:cNvPr>
              <p:cNvSpPr/>
              <p:nvPr/>
            </p:nvSpPr>
            <p:spPr>
              <a:xfrm>
                <a:off x="6396906" y="872933"/>
                <a:ext cx="848677" cy="745567"/>
              </a:xfrm>
              <a:custGeom>
                <a:avLst/>
                <a:gdLst/>
                <a:ahLst/>
                <a:cxnLst/>
                <a:rect l="l" t="t" r="r" b="b"/>
                <a:pathLst>
                  <a:path w="113840" h="100009" extrusionOk="0">
                    <a:moveTo>
                      <a:pt x="106094" y="0"/>
                    </a:moveTo>
                    <a:cubicBezTo>
                      <a:pt x="103267" y="0"/>
                      <a:pt x="100030" y="685"/>
                      <a:pt x="97362" y="3081"/>
                    </a:cubicBezTo>
                    <a:cubicBezTo>
                      <a:pt x="91173" y="8673"/>
                      <a:pt x="79356" y="11134"/>
                      <a:pt x="74994" y="11767"/>
                    </a:cubicBezTo>
                    <a:cubicBezTo>
                      <a:pt x="70670" y="12401"/>
                      <a:pt x="54490" y="11134"/>
                      <a:pt x="52626" y="27910"/>
                    </a:cubicBezTo>
                    <a:cubicBezTo>
                      <a:pt x="50762" y="44686"/>
                      <a:pt x="50762" y="51545"/>
                      <a:pt x="43306" y="55870"/>
                    </a:cubicBezTo>
                    <a:cubicBezTo>
                      <a:pt x="36988" y="59565"/>
                      <a:pt x="36024" y="67276"/>
                      <a:pt x="26805" y="67276"/>
                    </a:cubicBezTo>
                    <a:cubicBezTo>
                      <a:pt x="25144" y="67276"/>
                      <a:pt x="23215" y="67026"/>
                      <a:pt x="20938" y="66457"/>
                    </a:cubicBezTo>
                    <a:cubicBezTo>
                      <a:pt x="16867" y="65439"/>
                      <a:pt x="13446" y="64930"/>
                      <a:pt x="10636" y="64930"/>
                    </a:cubicBezTo>
                    <a:cubicBezTo>
                      <a:pt x="3153" y="64930"/>
                      <a:pt x="1" y="68541"/>
                      <a:pt x="435" y="75777"/>
                    </a:cubicBezTo>
                    <a:cubicBezTo>
                      <a:pt x="1038" y="85212"/>
                      <a:pt x="4442" y="90732"/>
                      <a:pt x="18160" y="90732"/>
                    </a:cubicBezTo>
                    <a:cubicBezTo>
                      <a:pt x="18860" y="90732"/>
                      <a:pt x="19587" y="90718"/>
                      <a:pt x="20342" y="90689"/>
                    </a:cubicBezTo>
                    <a:cubicBezTo>
                      <a:pt x="24426" y="90522"/>
                      <a:pt x="28125" y="90399"/>
                      <a:pt x="31359" y="90399"/>
                    </a:cubicBezTo>
                    <a:cubicBezTo>
                      <a:pt x="40403" y="90399"/>
                      <a:pt x="45804" y="91361"/>
                      <a:pt x="45804" y="95013"/>
                    </a:cubicBezTo>
                    <a:cubicBezTo>
                      <a:pt x="45804" y="96738"/>
                      <a:pt x="42006" y="96951"/>
                      <a:pt x="37039" y="96951"/>
                    </a:cubicBezTo>
                    <a:cubicBezTo>
                      <a:pt x="35412" y="96951"/>
                      <a:pt x="33659" y="96928"/>
                      <a:pt x="31874" y="96928"/>
                    </a:cubicBezTo>
                    <a:cubicBezTo>
                      <a:pt x="25793" y="96928"/>
                      <a:pt x="19329" y="97192"/>
                      <a:pt x="16129" y="99524"/>
                    </a:cubicBezTo>
                    <a:cubicBezTo>
                      <a:pt x="19224" y="99860"/>
                      <a:pt x="22504" y="100009"/>
                      <a:pt x="25934" y="100009"/>
                    </a:cubicBezTo>
                    <a:cubicBezTo>
                      <a:pt x="74398" y="100009"/>
                      <a:pt x="113839" y="60716"/>
                      <a:pt x="113839" y="12066"/>
                    </a:cubicBezTo>
                    <a:cubicBezTo>
                      <a:pt x="113839" y="9121"/>
                      <a:pt x="113690" y="6026"/>
                      <a:pt x="113355" y="3081"/>
                    </a:cubicBezTo>
                    <a:cubicBezTo>
                      <a:pt x="113057" y="1814"/>
                      <a:pt x="112907" y="1217"/>
                      <a:pt x="112907" y="1217"/>
                    </a:cubicBezTo>
                    <a:cubicBezTo>
                      <a:pt x="112907" y="1217"/>
                      <a:pt x="109864" y="0"/>
                      <a:pt x="106094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38;p28">
                <a:extLst>
                  <a:ext uri="{FF2B5EF4-FFF2-40B4-BE49-F238E27FC236}">
                    <a16:creationId xmlns:a16="http://schemas.microsoft.com/office/drawing/2014/main" id="{38AA3EDA-72E5-4F5C-BC87-97B2B1DB6D36}"/>
                  </a:ext>
                </a:extLst>
              </p:cNvPr>
              <p:cNvSpPr/>
              <p:nvPr/>
            </p:nvSpPr>
            <p:spPr>
              <a:xfrm>
                <a:off x="5934621" y="313376"/>
                <a:ext cx="928818" cy="885557"/>
              </a:xfrm>
              <a:custGeom>
                <a:avLst/>
                <a:gdLst/>
                <a:ahLst/>
                <a:cxnLst/>
                <a:rect l="l" t="t" r="r" b="b"/>
                <a:pathLst>
                  <a:path w="124590" h="118787" extrusionOk="0">
                    <a:moveTo>
                      <a:pt x="76126" y="1"/>
                    </a:moveTo>
                    <a:cubicBezTo>
                      <a:pt x="33105" y="5742"/>
                      <a:pt x="1" y="42574"/>
                      <a:pt x="1" y="87124"/>
                    </a:cubicBezTo>
                    <a:cubicBezTo>
                      <a:pt x="1" y="97860"/>
                      <a:pt x="1865" y="107963"/>
                      <a:pt x="5295" y="117283"/>
                    </a:cubicBezTo>
                    <a:cubicBezTo>
                      <a:pt x="7892" y="118144"/>
                      <a:pt x="10738" y="118786"/>
                      <a:pt x="13399" y="118786"/>
                    </a:cubicBezTo>
                    <a:cubicBezTo>
                      <a:pt x="17421" y="118786"/>
                      <a:pt x="21022" y="117319"/>
                      <a:pt x="22704" y="112921"/>
                    </a:cubicBezTo>
                    <a:cubicBezTo>
                      <a:pt x="27663" y="99873"/>
                      <a:pt x="22071" y="92417"/>
                      <a:pt x="28296" y="83731"/>
                    </a:cubicBezTo>
                    <a:cubicBezTo>
                      <a:pt x="34485" y="75008"/>
                      <a:pt x="15845" y="70050"/>
                      <a:pt x="16479" y="61363"/>
                    </a:cubicBezTo>
                    <a:cubicBezTo>
                      <a:pt x="16741" y="57746"/>
                      <a:pt x="18498" y="56270"/>
                      <a:pt x="20772" y="56270"/>
                    </a:cubicBezTo>
                    <a:cubicBezTo>
                      <a:pt x="23982" y="56270"/>
                      <a:pt x="28225" y="59212"/>
                      <a:pt x="30757" y="63227"/>
                    </a:cubicBezTo>
                    <a:cubicBezTo>
                      <a:pt x="31456" y="64321"/>
                      <a:pt x="32203" y="64760"/>
                      <a:pt x="32990" y="64760"/>
                    </a:cubicBezTo>
                    <a:cubicBezTo>
                      <a:pt x="36207" y="64760"/>
                      <a:pt x="40093" y="57424"/>
                      <a:pt x="44114" y="57424"/>
                    </a:cubicBezTo>
                    <a:cubicBezTo>
                      <a:pt x="45247" y="57424"/>
                      <a:pt x="46390" y="58006"/>
                      <a:pt x="47533" y="59499"/>
                    </a:cubicBezTo>
                    <a:cubicBezTo>
                      <a:pt x="50290" y="63065"/>
                      <a:pt x="53412" y="64204"/>
                      <a:pt x="56305" y="64204"/>
                    </a:cubicBezTo>
                    <a:cubicBezTo>
                      <a:pt x="59944" y="64204"/>
                      <a:pt x="63218" y="62402"/>
                      <a:pt x="64942" y="61363"/>
                    </a:cubicBezTo>
                    <a:cubicBezTo>
                      <a:pt x="65083" y="61278"/>
                      <a:pt x="65248" y="61237"/>
                      <a:pt x="65433" y="61237"/>
                    </a:cubicBezTo>
                    <a:cubicBezTo>
                      <a:pt x="69307" y="61237"/>
                      <a:pt x="82209" y="79219"/>
                      <a:pt x="79220" y="89323"/>
                    </a:cubicBezTo>
                    <a:cubicBezTo>
                      <a:pt x="78326" y="92372"/>
                      <a:pt x="79456" y="93761"/>
                      <a:pt x="81604" y="93761"/>
                    </a:cubicBezTo>
                    <a:cubicBezTo>
                      <a:pt x="86889" y="93761"/>
                      <a:pt x="98341" y="85350"/>
                      <a:pt x="100992" y="72547"/>
                    </a:cubicBezTo>
                    <a:cubicBezTo>
                      <a:pt x="104720" y="54504"/>
                      <a:pt x="95400" y="42090"/>
                      <a:pt x="104086" y="39592"/>
                    </a:cubicBezTo>
                    <a:cubicBezTo>
                      <a:pt x="112772" y="37131"/>
                      <a:pt x="124590" y="29042"/>
                      <a:pt x="114040" y="19722"/>
                    </a:cubicBezTo>
                    <a:cubicBezTo>
                      <a:pt x="103452" y="10402"/>
                      <a:pt x="89808" y="19088"/>
                      <a:pt x="85446" y="9768"/>
                    </a:cubicBezTo>
                    <a:cubicBezTo>
                      <a:pt x="83731" y="6525"/>
                      <a:pt x="80302" y="2946"/>
                      <a:pt x="76126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439;p28">
                <a:extLst>
                  <a:ext uri="{FF2B5EF4-FFF2-40B4-BE49-F238E27FC236}">
                    <a16:creationId xmlns:a16="http://schemas.microsoft.com/office/drawing/2014/main" id="{6F9137FE-F5D8-4D79-AD5F-9D4C6896DA8C}"/>
                  </a:ext>
                </a:extLst>
              </p:cNvPr>
              <p:cNvSpPr/>
              <p:nvPr/>
            </p:nvSpPr>
            <p:spPr>
              <a:xfrm>
                <a:off x="6169745" y="1466754"/>
                <a:ext cx="155086" cy="96162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12899" extrusionOk="0">
                    <a:moveTo>
                      <a:pt x="1" y="0"/>
                    </a:moveTo>
                    <a:cubicBezTo>
                      <a:pt x="6226" y="5294"/>
                      <a:pt x="13198" y="9618"/>
                      <a:pt x="20803" y="12899"/>
                    </a:cubicBezTo>
                    <a:cubicBezTo>
                      <a:pt x="20057" y="9954"/>
                      <a:pt x="18491" y="6971"/>
                      <a:pt x="15994" y="4660"/>
                    </a:cubicBezTo>
                    <a:cubicBezTo>
                      <a:pt x="11967" y="1230"/>
                      <a:pt x="5593" y="149"/>
                      <a:pt x="1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440;p28">
                <a:extLst>
                  <a:ext uri="{FF2B5EF4-FFF2-40B4-BE49-F238E27FC236}">
                    <a16:creationId xmlns:a16="http://schemas.microsoft.com/office/drawing/2014/main" id="{0BBD5E35-0771-4FE8-8EAB-0D9C91F0C395}"/>
                  </a:ext>
                </a:extLst>
              </p:cNvPr>
              <p:cNvSpPr/>
              <p:nvPr/>
            </p:nvSpPr>
            <p:spPr>
              <a:xfrm>
                <a:off x="6864543" y="378130"/>
                <a:ext cx="346300" cy="430951"/>
              </a:xfrm>
              <a:custGeom>
                <a:avLst/>
                <a:gdLst/>
                <a:ahLst/>
                <a:cxnLst/>
                <a:rect l="l" t="t" r="r" b="b"/>
                <a:pathLst>
                  <a:path w="46452" h="57807" extrusionOk="0">
                    <a:moveTo>
                      <a:pt x="2648" y="1"/>
                    </a:moveTo>
                    <a:lnTo>
                      <a:pt x="2648" y="1"/>
                    </a:lnTo>
                    <a:cubicBezTo>
                      <a:pt x="1082" y="2350"/>
                      <a:pt x="1" y="6227"/>
                      <a:pt x="4363" y="10253"/>
                    </a:cubicBezTo>
                    <a:cubicBezTo>
                      <a:pt x="11334" y="16926"/>
                      <a:pt x="15994" y="19424"/>
                      <a:pt x="16329" y="26432"/>
                    </a:cubicBezTo>
                    <a:cubicBezTo>
                      <a:pt x="16777" y="33404"/>
                      <a:pt x="4027" y="35901"/>
                      <a:pt x="5742" y="42425"/>
                    </a:cubicBezTo>
                    <a:cubicBezTo>
                      <a:pt x="7193" y="48609"/>
                      <a:pt x="10244" y="51463"/>
                      <a:pt x="15994" y="51463"/>
                    </a:cubicBezTo>
                    <a:cubicBezTo>
                      <a:pt x="16449" y="51463"/>
                      <a:pt x="16921" y="51445"/>
                      <a:pt x="17411" y="51410"/>
                    </a:cubicBezTo>
                    <a:cubicBezTo>
                      <a:pt x="19884" y="51297"/>
                      <a:pt x="22470" y="51001"/>
                      <a:pt x="24998" y="51001"/>
                    </a:cubicBezTo>
                    <a:cubicBezTo>
                      <a:pt x="29138" y="51001"/>
                      <a:pt x="33121" y="51793"/>
                      <a:pt x="36200" y="55473"/>
                    </a:cubicBezTo>
                    <a:cubicBezTo>
                      <a:pt x="37606" y="57049"/>
                      <a:pt x="39090" y="57806"/>
                      <a:pt x="40492" y="57806"/>
                    </a:cubicBezTo>
                    <a:cubicBezTo>
                      <a:pt x="43104" y="57806"/>
                      <a:pt x="45433" y="55180"/>
                      <a:pt x="46452" y="50329"/>
                    </a:cubicBezTo>
                    <a:cubicBezTo>
                      <a:pt x="38996" y="28445"/>
                      <a:pt x="23152" y="10253"/>
                      <a:pt x="264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441;p28">
                <a:extLst>
                  <a:ext uri="{FF2B5EF4-FFF2-40B4-BE49-F238E27FC236}">
                    <a16:creationId xmlns:a16="http://schemas.microsoft.com/office/drawing/2014/main" id="{A6FAB479-E9F0-4C0C-B65D-CFCC7FAB2D27}"/>
                  </a:ext>
                </a:extLst>
              </p:cNvPr>
              <p:cNvSpPr/>
              <p:nvPr/>
            </p:nvSpPr>
            <p:spPr>
              <a:xfrm>
                <a:off x="7194382" y="969065"/>
                <a:ext cx="78993" cy="291207"/>
              </a:xfrm>
              <a:custGeom>
                <a:avLst/>
                <a:gdLst/>
                <a:ahLst/>
                <a:cxnLst/>
                <a:rect l="l" t="t" r="r" b="b"/>
                <a:pathLst>
                  <a:path w="10596" h="39062" extrusionOk="0">
                    <a:moveTo>
                      <a:pt x="9813" y="0"/>
                    </a:moveTo>
                    <a:cubicBezTo>
                      <a:pt x="9496" y="0"/>
                      <a:pt x="9179" y="196"/>
                      <a:pt x="9179" y="587"/>
                    </a:cubicBezTo>
                    <a:cubicBezTo>
                      <a:pt x="9365" y="7111"/>
                      <a:pt x="8582" y="13635"/>
                      <a:pt x="7166" y="20010"/>
                    </a:cubicBezTo>
                    <a:cubicBezTo>
                      <a:pt x="5935" y="26199"/>
                      <a:pt x="4072" y="32723"/>
                      <a:pt x="344" y="38165"/>
                    </a:cubicBezTo>
                    <a:cubicBezTo>
                      <a:pt x="1" y="38614"/>
                      <a:pt x="460" y="39062"/>
                      <a:pt x="916" y="39062"/>
                    </a:cubicBezTo>
                    <a:cubicBezTo>
                      <a:pt x="1105" y="39062"/>
                      <a:pt x="1294" y="38985"/>
                      <a:pt x="1425" y="38799"/>
                    </a:cubicBezTo>
                    <a:cubicBezTo>
                      <a:pt x="5302" y="33356"/>
                      <a:pt x="7017" y="26683"/>
                      <a:pt x="8433" y="20308"/>
                    </a:cubicBezTo>
                    <a:cubicBezTo>
                      <a:pt x="9813" y="13784"/>
                      <a:pt x="10595" y="7111"/>
                      <a:pt x="10446" y="587"/>
                    </a:cubicBezTo>
                    <a:cubicBezTo>
                      <a:pt x="10446" y="196"/>
                      <a:pt x="10129" y="0"/>
                      <a:pt x="9813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442;p28">
                <a:extLst>
                  <a:ext uri="{FF2B5EF4-FFF2-40B4-BE49-F238E27FC236}">
                    <a16:creationId xmlns:a16="http://schemas.microsoft.com/office/drawing/2014/main" id="{DDAD96F7-41AE-47FC-9891-01231959B82A}"/>
                  </a:ext>
                </a:extLst>
              </p:cNvPr>
              <p:cNvSpPr/>
              <p:nvPr/>
            </p:nvSpPr>
            <p:spPr>
              <a:xfrm>
                <a:off x="7282977" y="916761"/>
                <a:ext cx="15969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13298" extrusionOk="0">
                    <a:moveTo>
                      <a:pt x="810" y="0"/>
                    </a:moveTo>
                    <a:cubicBezTo>
                      <a:pt x="426" y="0"/>
                      <a:pt x="1" y="309"/>
                      <a:pt x="91" y="781"/>
                    </a:cubicBezTo>
                    <a:cubicBezTo>
                      <a:pt x="725" y="4807"/>
                      <a:pt x="874" y="8684"/>
                      <a:pt x="426" y="12711"/>
                    </a:cubicBezTo>
                    <a:cubicBezTo>
                      <a:pt x="352" y="13102"/>
                      <a:pt x="622" y="13298"/>
                      <a:pt x="930" y="13298"/>
                    </a:cubicBezTo>
                    <a:cubicBezTo>
                      <a:pt x="1237" y="13298"/>
                      <a:pt x="1582" y="13102"/>
                      <a:pt x="1657" y="12711"/>
                    </a:cubicBezTo>
                    <a:cubicBezTo>
                      <a:pt x="2141" y="8535"/>
                      <a:pt x="1955" y="4658"/>
                      <a:pt x="1358" y="446"/>
                    </a:cubicBezTo>
                    <a:cubicBezTo>
                      <a:pt x="1299" y="135"/>
                      <a:pt x="1063" y="0"/>
                      <a:pt x="810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443;p28">
                <a:extLst>
                  <a:ext uri="{FF2B5EF4-FFF2-40B4-BE49-F238E27FC236}">
                    <a16:creationId xmlns:a16="http://schemas.microsoft.com/office/drawing/2014/main" id="{AEC400A1-35BD-4014-A85B-1C41DA3787D3}"/>
                  </a:ext>
                </a:extLst>
              </p:cNvPr>
              <p:cNvSpPr/>
              <p:nvPr/>
            </p:nvSpPr>
            <p:spPr>
              <a:xfrm>
                <a:off x="5898770" y="838006"/>
                <a:ext cx="23901" cy="87566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11746" extrusionOk="0">
                    <a:moveTo>
                      <a:pt x="2431" y="1"/>
                    </a:moveTo>
                    <a:cubicBezTo>
                      <a:pt x="2173" y="1"/>
                      <a:pt x="1926" y="140"/>
                      <a:pt x="1865" y="459"/>
                    </a:cubicBezTo>
                    <a:cubicBezTo>
                      <a:pt x="933" y="4038"/>
                      <a:pt x="299" y="7617"/>
                      <a:pt x="1" y="11159"/>
                    </a:cubicBezTo>
                    <a:cubicBezTo>
                      <a:pt x="1" y="11550"/>
                      <a:pt x="308" y="11746"/>
                      <a:pt x="616" y="11746"/>
                    </a:cubicBezTo>
                    <a:cubicBezTo>
                      <a:pt x="924" y="11746"/>
                      <a:pt x="1231" y="11550"/>
                      <a:pt x="1231" y="11159"/>
                    </a:cubicBezTo>
                    <a:cubicBezTo>
                      <a:pt x="1567" y="7617"/>
                      <a:pt x="2163" y="4187"/>
                      <a:pt x="3095" y="758"/>
                    </a:cubicBezTo>
                    <a:cubicBezTo>
                      <a:pt x="3205" y="294"/>
                      <a:pt x="2806" y="1"/>
                      <a:pt x="2431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444;p28">
                <a:extLst>
                  <a:ext uri="{FF2B5EF4-FFF2-40B4-BE49-F238E27FC236}">
                    <a16:creationId xmlns:a16="http://schemas.microsoft.com/office/drawing/2014/main" id="{61502DD8-E4DD-4756-8E19-E841150888A4}"/>
                  </a:ext>
                </a:extLst>
              </p:cNvPr>
              <p:cNvSpPr/>
              <p:nvPr/>
            </p:nvSpPr>
            <p:spPr>
              <a:xfrm>
                <a:off x="5896549" y="944814"/>
                <a:ext cx="9177" cy="54966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7373" extrusionOk="0">
                    <a:moveTo>
                      <a:pt x="616" y="1"/>
                    </a:moveTo>
                    <a:cubicBezTo>
                      <a:pt x="308" y="1"/>
                      <a:pt x="1" y="187"/>
                      <a:pt x="1" y="560"/>
                    </a:cubicBezTo>
                    <a:lnTo>
                      <a:pt x="1" y="6785"/>
                    </a:lnTo>
                    <a:cubicBezTo>
                      <a:pt x="1" y="7177"/>
                      <a:pt x="308" y="7373"/>
                      <a:pt x="616" y="7373"/>
                    </a:cubicBezTo>
                    <a:cubicBezTo>
                      <a:pt x="923" y="7373"/>
                      <a:pt x="1231" y="7177"/>
                      <a:pt x="1231" y="6785"/>
                    </a:cubicBezTo>
                    <a:lnTo>
                      <a:pt x="1231" y="560"/>
                    </a:lnTo>
                    <a:cubicBezTo>
                      <a:pt x="1231" y="187"/>
                      <a:pt x="923" y="1"/>
                      <a:pt x="616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445;p28">
                <a:extLst>
                  <a:ext uri="{FF2B5EF4-FFF2-40B4-BE49-F238E27FC236}">
                    <a16:creationId xmlns:a16="http://schemas.microsoft.com/office/drawing/2014/main" id="{1D21F1F3-DE53-4D5E-B239-964ED6455940}"/>
                  </a:ext>
                </a:extLst>
              </p:cNvPr>
              <p:cNvSpPr/>
              <p:nvPr/>
            </p:nvSpPr>
            <p:spPr>
              <a:xfrm>
                <a:off x="6270081" y="1560880"/>
                <a:ext cx="107777" cy="50769"/>
              </a:xfrm>
              <a:custGeom>
                <a:avLst/>
                <a:gdLst/>
                <a:ahLst/>
                <a:cxnLst/>
                <a:rect l="l" t="t" r="r" b="b"/>
                <a:pathLst>
                  <a:path w="14457" h="6810" extrusionOk="0">
                    <a:moveTo>
                      <a:pt x="824" y="1"/>
                    </a:moveTo>
                    <a:cubicBezTo>
                      <a:pt x="336" y="1"/>
                      <a:pt x="1" y="780"/>
                      <a:pt x="522" y="1056"/>
                    </a:cubicBezTo>
                    <a:cubicBezTo>
                      <a:pt x="4548" y="3516"/>
                      <a:pt x="8909" y="5716"/>
                      <a:pt x="13420" y="6797"/>
                    </a:cubicBezTo>
                    <a:cubicBezTo>
                      <a:pt x="13465" y="6805"/>
                      <a:pt x="13508" y="6809"/>
                      <a:pt x="13549" y="6809"/>
                    </a:cubicBezTo>
                    <a:cubicBezTo>
                      <a:pt x="14234" y="6809"/>
                      <a:pt x="14457" y="5705"/>
                      <a:pt x="13719" y="5529"/>
                    </a:cubicBezTo>
                    <a:cubicBezTo>
                      <a:pt x="9208" y="4448"/>
                      <a:pt x="5032" y="2435"/>
                      <a:pt x="1155" y="124"/>
                    </a:cubicBezTo>
                    <a:cubicBezTo>
                      <a:pt x="1042" y="37"/>
                      <a:pt x="929" y="1"/>
                      <a:pt x="824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1" name="Google Shape;428;p28">
            <a:extLst>
              <a:ext uri="{FF2B5EF4-FFF2-40B4-BE49-F238E27FC236}">
                <a16:creationId xmlns:a16="http://schemas.microsoft.com/office/drawing/2014/main" id="{9EE98733-7C0E-42F7-9A9E-74727B3B03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09599" y="1255712"/>
            <a:ext cx="3960227" cy="409922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</a:t>
            </a:r>
            <a:r>
              <a:rPr lang="en" sz="20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" sz="13700" dirty="0">
                <a:solidFill>
                  <a:srgbClr val="773B03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</a:t>
            </a:r>
            <a:r>
              <a:rPr lang="en" sz="114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b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</a:br>
            <a:r>
              <a:rPr lang="en" sz="12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 </a:t>
            </a:r>
            <a:b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</a:br>
            <a:r>
              <a:rPr lang="ko-KR" altLang="en-US" sz="26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고병원성 조류인플루엔자</a:t>
            </a:r>
            <a:endParaRPr sz="26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Google Shape;429;p28">
            <a:extLst>
              <a:ext uri="{FF2B5EF4-FFF2-40B4-BE49-F238E27FC236}">
                <a16:creationId xmlns:a16="http://schemas.microsoft.com/office/drawing/2014/main" id="{406B9931-5140-4F8F-8197-F4165FC5E30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67786" y="4449819"/>
            <a:ext cx="3602400" cy="3738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확산 방지를 위한 지역별 전염 확률 예측 모델 </a:t>
            </a:r>
            <a:endParaRPr sz="15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E9B65EA-5F53-4B62-A65D-E1937762C936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2F5AFF8-F36E-4B80-A13D-F9719690F9D5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E44883E0-C798-4532-9D05-825C9844EADA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349D597-7983-4D91-90FF-5B67A215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368" y="971134"/>
            <a:ext cx="1692584" cy="1692584"/>
          </a:xfrm>
          <a:prstGeom prst="rect">
            <a:avLst/>
          </a:prstGeom>
        </p:spPr>
      </p:pic>
      <p:grpSp>
        <p:nvGrpSpPr>
          <p:cNvPr id="33" name="Google Shape;812;p32">
            <a:extLst>
              <a:ext uri="{FF2B5EF4-FFF2-40B4-BE49-F238E27FC236}">
                <a16:creationId xmlns:a16="http://schemas.microsoft.com/office/drawing/2014/main" id="{F3FF1B4E-670B-4E57-A4AA-E98067D0D2C0}"/>
              </a:ext>
            </a:extLst>
          </p:cNvPr>
          <p:cNvGrpSpPr/>
          <p:nvPr/>
        </p:nvGrpSpPr>
        <p:grpSpPr>
          <a:xfrm>
            <a:off x="293668" y="1849686"/>
            <a:ext cx="4796492" cy="5001402"/>
            <a:chOff x="-4131124" y="2118404"/>
            <a:chExt cx="2896183" cy="3019910"/>
          </a:xfrm>
        </p:grpSpPr>
        <p:sp>
          <p:nvSpPr>
            <p:cNvPr id="34" name="Google Shape;813;p32">
              <a:extLst>
                <a:ext uri="{FF2B5EF4-FFF2-40B4-BE49-F238E27FC236}">
                  <a16:creationId xmlns:a16="http://schemas.microsoft.com/office/drawing/2014/main" id="{EE371958-49F0-4DA1-906F-A1A9A2C71F48}"/>
                </a:ext>
              </a:extLst>
            </p:cNvPr>
            <p:cNvSpPr/>
            <p:nvPr/>
          </p:nvSpPr>
          <p:spPr>
            <a:xfrm flipH="1">
              <a:off x="-1445678" y="2774436"/>
              <a:ext cx="172763" cy="165094"/>
            </a:xfrm>
            <a:custGeom>
              <a:avLst/>
              <a:gdLst/>
              <a:ahLst/>
              <a:cxnLst/>
              <a:rect l="l" t="t" r="r" b="b"/>
              <a:pathLst>
                <a:path w="5091" h="4865" extrusionOk="0">
                  <a:moveTo>
                    <a:pt x="1764" y="1"/>
                  </a:moveTo>
                  <a:cubicBezTo>
                    <a:pt x="1368" y="1"/>
                    <a:pt x="970" y="143"/>
                    <a:pt x="662" y="429"/>
                  </a:cubicBezTo>
                  <a:cubicBezTo>
                    <a:pt x="23" y="1023"/>
                    <a:pt x="0" y="2050"/>
                    <a:pt x="594" y="2689"/>
                  </a:cubicBezTo>
                  <a:lnTo>
                    <a:pt x="2169" y="4355"/>
                  </a:lnTo>
                  <a:cubicBezTo>
                    <a:pt x="2482" y="4692"/>
                    <a:pt x="2916" y="4864"/>
                    <a:pt x="3350" y="4864"/>
                  </a:cubicBezTo>
                  <a:cubicBezTo>
                    <a:pt x="3738" y="4864"/>
                    <a:pt x="4127" y="4727"/>
                    <a:pt x="4428" y="4446"/>
                  </a:cubicBezTo>
                  <a:cubicBezTo>
                    <a:pt x="5068" y="3830"/>
                    <a:pt x="5090" y="2826"/>
                    <a:pt x="4497" y="2187"/>
                  </a:cubicBezTo>
                  <a:lnTo>
                    <a:pt x="2922" y="498"/>
                  </a:lnTo>
                  <a:cubicBezTo>
                    <a:pt x="2614" y="166"/>
                    <a:pt x="2190" y="1"/>
                    <a:pt x="1764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814;p32">
              <a:extLst>
                <a:ext uri="{FF2B5EF4-FFF2-40B4-BE49-F238E27FC236}">
                  <a16:creationId xmlns:a16="http://schemas.microsoft.com/office/drawing/2014/main" id="{1BC7A333-DCFB-4D91-8B6C-17D9471BCF6B}"/>
                </a:ext>
              </a:extLst>
            </p:cNvPr>
            <p:cNvSpPr/>
            <p:nvPr/>
          </p:nvSpPr>
          <p:spPr>
            <a:xfrm flipH="1">
              <a:off x="-1441029" y="2778033"/>
              <a:ext cx="91421" cy="86874"/>
            </a:xfrm>
            <a:custGeom>
              <a:avLst/>
              <a:gdLst/>
              <a:ahLst/>
              <a:cxnLst/>
              <a:rect l="l" t="t" r="r" b="b"/>
              <a:pathLst>
                <a:path w="2694" h="2560" extrusionOk="0">
                  <a:moveTo>
                    <a:pt x="204" y="0"/>
                  </a:moveTo>
                  <a:cubicBezTo>
                    <a:pt x="155" y="0"/>
                    <a:pt x="105" y="23"/>
                    <a:pt x="69" y="72"/>
                  </a:cubicBezTo>
                  <a:cubicBezTo>
                    <a:pt x="0" y="141"/>
                    <a:pt x="0" y="232"/>
                    <a:pt x="69" y="300"/>
                  </a:cubicBezTo>
                  <a:lnTo>
                    <a:pt x="2374" y="2514"/>
                  </a:lnTo>
                  <a:cubicBezTo>
                    <a:pt x="2397" y="2537"/>
                    <a:pt x="2442" y="2560"/>
                    <a:pt x="2488" y="2560"/>
                  </a:cubicBezTo>
                  <a:cubicBezTo>
                    <a:pt x="2534" y="2560"/>
                    <a:pt x="2579" y="2537"/>
                    <a:pt x="2625" y="2492"/>
                  </a:cubicBezTo>
                  <a:cubicBezTo>
                    <a:pt x="2693" y="2423"/>
                    <a:pt x="2693" y="2309"/>
                    <a:pt x="2625" y="2263"/>
                  </a:cubicBezTo>
                  <a:lnTo>
                    <a:pt x="320" y="49"/>
                  </a:lnTo>
                  <a:cubicBezTo>
                    <a:pt x="288" y="17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815;p32">
              <a:extLst>
                <a:ext uri="{FF2B5EF4-FFF2-40B4-BE49-F238E27FC236}">
                  <a16:creationId xmlns:a16="http://schemas.microsoft.com/office/drawing/2014/main" id="{23FE3585-8650-43D3-8F24-FB4C0D6A51BC}"/>
                </a:ext>
              </a:extLst>
            </p:cNvPr>
            <p:cNvSpPr/>
            <p:nvPr/>
          </p:nvSpPr>
          <p:spPr>
            <a:xfrm flipH="1">
              <a:off x="-3968474" y="4294893"/>
              <a:ext cx="200658" cy="215725"/>
            </a:xfrm>
            <a:custGeom>
              <a:avLst/>
              <a:gdLst/>
              <a:ahLst/>
              <a:cxnLst/>
              <a:rect l="l" t="t" r="r" b="b"/>
              <a:pathLst>
                <a:path w="5913" h="6357" extrusionOk="0">
                  <a:moveTo>
                    <a:pt x="2883" y="0"/>
                  </a:moveTo>
                  <a:cubicBezTo>
                    <a:pt x="2172" y="0"/>
                    <a:pt x="1554" y="430"/>
                    <a:pt x="1416" y="1594"/>
                  </a:cubicBezTo>
                  <a:cubicBezTo>
                    <a:pt x="1210" y="3123"/>
                    <a:pt x="1" y="5086"/>
                    <a:pt x="1096" y="6022"/>
                  </a:cubicBezTo>
                  <a:cubicBezTo>
                    <a:pt x="1376" y="6256"/>
                    <a:pt x="1722" y="6356"/>
                    <a:pt x="2095" y="6356"/>
                  </a:cubicBezTo>
                  <a:cubicBezTo>
                    <a:pt x="3182" y="6356"/>
                    <a:pt x="4502" y="5502"/>
                    <a:pt x="5114" y="4584"/>
                  </a:cubicBezTo>
                  <a:cubicBezTo>
                    <a:pt x="5912" y="3352"/>
                    <a:pt x="5684" y="1617"/>
                    <a:pt x="4611" y="704"/>
                  </a:cubicBezTo>
                  <a:cubicBezTo>
                    <a:pt x="4117" y="292"/>
                    <a:pt x="3468" y="0"/>
                    <a:pt x="2883" y="0"/>
                  </a:cubicBezTo>
                  <a:close/>
                </a:path>
              </a:pathLst>
            </a:custGeom>
            <a:solidFill>
              <a:srgbClr val="FFA6A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816;p32">
              <a:extLst>
                <a:ext uri="{FF2B5EF4-FFF2-40B4-BE49-F238E27FC236}">
                  <a16:creationId xmlns:a16="http://schemas.microsoft.com/office/drawing/2014/main" id="{A175556F-8FD4-43A9-AD0D-B68F7CAB11D9}"/>
                </a:ext>
              </a:extLst>
            </p:cNvPr>
            <p:cNvSpPr/>
            <p:nvPr/>
          </p:nvSpPr>
          <p:spPr>
            <a:xfrm flipH="1">
              <a:off x="-3620674" y="2118404"/>
              <a:ext cx="1552289" cy="1430835"/>
            </a:xfrm>
            <a:custGeom>
              <a:avLst/>
              <a:gdLst/>
              <a:ahLst/>
              <a:cxnLst/>
              <a:rect l="l" t="t" r="r" b="b"/>
              <a:pathLst>
                <a:path w="45743" h="42164" extrusionOk="0">
                  <a:moveTo>
                    <a:pt x="16279" y="1"/>
                  </a:moveTo>
                  <a:cubicBezTo>
                    <a:pt x="10187" y="1"/>
                    <a:pt x="6732" y="3951"/>
                    <a:pt x="6050" y="9307"/>
                  </a:cubicBezTo>
                  <a:lnTo>
                    <a:pt x="5639" y="12731"/>
                  </a:lnTo>
                  <a:lnTo>
                    <a:pt x="8834" y="13119"/>
                  </a:lnTo>
                  <a:lnTo>
                    <a:pt x="8994" y="13142"/>
                  </a:lnTo>
                  <a:cubicBezTo>
                    <a:pt x="9040" y="13142"/>
                    <a:pt x="9131" y="13165"/>
                    <a:pt x="9245" y="13165"/>
                  </a:cubicBezTo>
                  <a:cubicBezTo>
                    <a:pt x="9108" y="13279"/>
                    <a:pt x="8948" y="13393"/>
                    <a:pt x="8812" y="13484"/>
                  </a:cubicBezTo>
                  <a:lnTo>
                    <a:pt x="3585" y="17958"/>
                  </a:lnTo>
                  <a:cubicBezTo>
                    <a:pt x="1" y="21633"/>
                    <a:pt x="845" y="26768"/>
                    <a:pt x="2238" y="28480"/>
                  </a:cubicBezTo>
                  <a:cubicBezTo>
                    <a:pt x="3425" y="29918"/>
                    <a:pt x="3653" y="31699"/>
                    <a:pt x="3379" y="33502"/>
                  </a:cubicBezTo>
                  <a:cubicBezTo>
                    <a:pt x="3105" y="35237"/>
                    <a:pt x="1850" y="38455"/>
                    <a:pt x="3927" y="39665"/>
                  </a:cubicBezTo>
                  <a:cubicBezTo>
                    <a:pt x="4315" y="39893"/>
                    <a:pt x="4794" y="39939"/>
                    <a:pt x="5274" y="39984"/>
                  </a:cubicBezTo>
                  <a:cubicBezTo>
                    <a:pt x="15956" y="40966"/>
                    <a:pt x="26684" y="41696"/>
                    <a:pt x="37412" y="42084"/>
                  </a:cubicBezTo>
                  <a:cubicBezTo>
                    <a:pt x="38400" y="42124"/>
                    <a:pt x="39388" y="42163"/>
                    <a:pt x="40377" y="42163"/>
                  </a:cubicBezTo>
                  <a:cubicBezTo>
                    <a:pt x="41100" y="42163"/>
                    <a:pt x="41824" y="42142"/>
                    <a:pt x="42547" y="42084"/>
                  </a:cubicBezTo>
                  <a:cubicBezTo>
                    <a:pt x="43666" y="41993"/>
                    <a:pt x="45012" y="41628"/>
                    <a:pt x="45423" y="40349"/>
                  </a:cubicBezTo>
                  <a:cubicBezTo>
                    <a:pt x="45743" y="39391"/>
                    <a:pt x="45355" y="38295"/>
                    <a:pt x="44898" y="37451"/>
                  </a:cubicBezTo>
                  <a:cubicBezTo>
                    <a:pt x="44419" y="36583"/>
                    <a:pt x="43826" y="35784"/>
                    <a:pt x="43597" y="34780"/>
                  </a:cubicBezTo>
                  <a:cubicBezTo>
                    <a:pt x="43232" y="33000"/>
                    <a:pt x="44191" y="31265"/>
                    <a:pt x="44693" y="29530"/>
                  </a:cubicBezTo>
                  <a:cubicBezTo>
                    <a:pt x="45400" y="27111"/>
                    <a:pt x="45149" y="24372"/>
                    <a:pt x="44168" y="22135"/>
                  </a:cubicBezTo>
                  <a:cubicBezTo>
                    <a:pt x="43072" y="19624"/>
                    <a:pt x="41315" y="17752"/>
                    <a:pt x="39306" y="16314"/>
                  </a:cubicBezTo>
                  <a:cubicBezTo>
                    <a:pt x="36270" y="14123"/>
                    <a:pt x="35266" y="8828"/>
                    <a:pt x="34536" y="7230"/>
                  </a:cubicBezTo>
                  <a:cubicBezTo>
                    <a:pt x="33600" y="5244"/>
                    <a:pt x="32436" y="3350"/>
                    <a:pt x="30792" y="2163"/>
                  </a:cubicBezTo>
                  <a:cubicBezTo>
                    <a:pt x="29371" y="1144"/>
                    <a:pt x="27692" y="718"/>
                    <a:pt x="26033" y="718"/>
                  </a:cubicBezTo>
                  <a:cubicBezTo>
                    <a:pt x="25907" y="718"/>
                    <a:pt x="25782" y="720"/>
                    <a:pt x="25657" y="725"/>
                  </a:cubicBezTo>
                  <a:cubicBezTo>
                    <a:pt x="25040" y="770"/>
                    <a:pt x="24401" y="862"/>
                    <a:pt x="23785" y="999"/>
                  </a:cubicBezTo>
                  <a:cubicBezTo>
                    <a:pt x="23283" y="702"/>
                    <a:pt x="22735" y="497"/>
                    <a:pt x="22096" y="428"/>
                  </a:cubicBezTo>
                  <a:lnTo>
                    <a:pt x="18261" y="131"/>
                  </a:lnTo>
                  <a:cubicBezTo>
                    <a:pt x="17572" y="43"/>
                    <a:pt x="16911" y="1"/>
                    <a:pt x="16279" y="1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817;p32">
              <a:extLst>
                <a:ext uri="{FF2B5EF4-FFF2-40B4-BE49-F238E27FC236}">
                  <a16:creationId xmlns:a16="http://schemas.microsoft.com/office/drawing/2014/main" id="{28195DE5-36CF-4D97-888B-DD0EBD63D1D7}"/>
                </a:ext>
              </a:extLst>
            </p:cNvPr>
            <p:cNvSpPr/>
            <p:nvPr/>
          </p:nvSpPr>
          <p:spPr>
            <a:xfrm flipH="1">
              <a:off x="-3194654" y="2477606"/>
              <a:ext cx="885364" cy="1233911"/>
            </a:xfrm>
            <a:custGeom>
              <a:avLst/>
              <a:gdLst/>
              <a:ahLst/>
              <a:cxnLst/>
              <a:rect l="l" t="t" r="r" b="b"/>
              <a:pathLst>
                <a:path w="26090" h="36361" extrusionOk="0">
                  <a:moveTo>
                    <a:pt x="14723" y="0"/>
                  </a:moveTo>
                  <a:cubicBezTo>
                    <a:pt x="12435" y="1818"/>
                    <a:pt x="9286" y="2914"/>
                    <a:pt x="5838" y="2914"/>
                  </a:cubicBezTo>
                  <a:cubicBezTo>
                    <a:pt x="5606" y="2914"/>
                    <a:pt x="5372" y="2909"/>
                    <a:pt x="5136" y="2899"/>
                  </a:cubicBezTo>
                  <a:cubicBezTo>
                    <a:pt x="4703" y="2876"/>
                    <a:pt x="2443" y="2625"/>
                    <a:pt x="1895" y="2557"/>
                  </a:cubicBezTo>
                  <a:lnTo>
                    <a:pt x="1735" y="2534"/>
                  </a:lnTo>
                  <a:cubicBezTo>
                    <a:pt x="1713" y="2694"/>
                    <a:pt x="1690" y="2854"/>
                    <a:pt x="1667" y="3013"/>
                  </a:cubicBezTo>
                  <a:lnTo>
                    <a:pt x="503" y="13262"/>
                  </a:lnTo>
                  <a:cubicBezTo>
                    <a:pt x="1" y="17713"/>
                    <a:pt x="3196" y="21730"/>
                    <a:pt x="7647" y="22255"/>
                  </a:cubicBezTo>
                  <a:lnTo>
                    <a:pt x="8309" y="22323"/>
                  </a:lnTo>
                  <a:lnTo>
                    <a:pt x="8309" y="27368"/>
                  </a:lnTo>
                  <a:lnTo>
                    <a:pt x="12783" y="36361"/>
                  </a:lnTo>
                  <a:lnTo>
                    <a:pt x="20863" y="27368"/>
                  </a:lnTo>
                  <a:lnTo>
                    <a:pt x="20863" y="14106"/>
                  </a:lnTo>
                  <a:lnTo>
                    <a:pt x="21799" y="14220"/>
                  </a:lnTo>
                  <a:cubicBezTo>
                    <a:pt x="21938" y="14236"/>
                    <a:pt x="22076" y="14244"/>
                    <a:pt x="22213" y="14244"/>
                  </a:cubicBezTo>
                  <a:cubicBezTo>
                    <a:pt x="24052" y="14244"/>
                    <a:pt x="25649" y="12849"/>
                    <a:pt x="25862" y="10979"/>
                  </a:cubicBezTo>
                  <a:cubicBezTo>
                    <a:pt x="26090" y="8971"/>
                    <a:pt x="24652" y="7145"/>
                    <a:pt x="22643" y="6916"/>
                  </a:cubicBezTo>
                  <a:lnTo>
                    <a:pt x="20863" y="6711"/>
                  </a:lnTo>
                  <a:lnTo>
                    <a:pt x="20863" y="6277"/>
                  </a:lnTo>
                  <a:lnTo>
                    <a:pt x="18786" y="6049"/>
                  </a:lnTo>
                  <a:cubicBezTo>
                    <a:pt x="16617" y="5798"/>
                    <a:pt x="15043" y="3287"/>
                    <a:pt x="14723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818;p32">
              <a:extLst>
                <a:ext uri="{FF2B5EF4-FFF2-40B4-BE49-F238E27FC236}">
                  <a16:creationId xmlns:a16="http://schemas.microsoft.com/office/drawing/2014/main" id="{2BF5D324-6EE7-485B-B365-A4D32DCB9384}"/>
                </a:ext>
              </a:extLst>
            </p:cNvPr>
            <p:cNvSpPr/>
            <p:nvPr/>
          </p:nvSpPr>
          <p:spPr>
            <a:xfrm rot="-613128" flipH="1">
              <a:off x="-2918123" y="2782627"/>
              <a:ext cx="188567" cy="86609"/>
            </a:xfrm>
            <a:custGeom>
              <a:avLst/>
              <a:gdLst/>
              <a:ahLst/>
              <a:cxnLst/>
              <a:rect l="l" t="t" r="r" b="b"/>
              <a:pathLst>
                <a:path w="5086" h="2336" extrusionOk="0">
                  <a:moveTo>
                    <a:pt x="2881" y="0"/>
                  </a:moveTo>
                  <a:cubicBezTo>
                    <a:pt x="2718" y="0"/>
                    <a:pt x="2551" y="8"/>
                    <a:pt x="2381" y="26"/>
                  </a:cubicBezTo>
                  <a:cubicBezTo>
                    <a:pt x="1046" y="207"/>
                    <a:pt x="0" y="928"/>
                    <a:pt x="0" y="1541"/>
                  </a:cubicBezTo>
                  <a:cubicBezTo>
                    <a:pt x="120" y="2050"/>
                    <a:pt x="960" y="2335"/>
                    <a:pt x="2025" y="2335"/>
                  </a:cubicBezTo>
                  <a:cubicBezTo>
                    <a:pt x="2244" y="2335"/>
                    <a:pt x="2472" y="2323"/>
                    <a:pt x="2705" y="2299"/>
                  </a:cubicBezTo>
                  <a:cubicBezTo>
                    <a:pt x="4040" y="2154"/>
                    <a:pt x="5086" y="1541"/>
                    <a:pt x="5086" y="928"/>
                  </a:cubicBezTo>
                  <a:cubicBezTo>
                    <a:pt x="4960" y="423"/>
                    <a:pt x="4030" y="0"/>
                    <a:pt x="2881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819;p32">
              <a:extLst>
                <a:ext uri="{FF2B5EF4-FFF2-40B4-BE49-F238E27FC236}">
                  <a16:creationId xmlns:a16="http://schemas.microsoft.com/office/drawing/2014/main" id="{D1B6F278-1866-4483-9A5B-55252C4A2835}"/>
                </a:ext>
              </a:extLst>
            </p:cNvPr>
            <p:cNvSpPr/>
            <p:nvPr/>
          </p:nvSpPr>
          <p:spPr>
            <a:xfrm rot="-757889" flipH="1">
              <a:off x="-2518816" y="2762466"/>
              <a:ext cx="177848" cy="83789"/>
            </a:xfrm>
            <a:custGeom>
              <a:avLst/>
              <a:gdLst/>
              <a:ahLst/>
              <a:cxnLst/>
              <a:rect l="l" t="t" r="r" b="b"/>
              <a:pathLst>
                <a:path w="4797" h="2260" extrusionOk="0">
                  <a:moveTo>
                    <a:pt x="2938" y="1"/>
                  </a:moveTo>
                  <a:cubicBezTo>
                    <a:pt x="2668" y="1"/>
                    <a:pt x="2383" y="29"/>
                    <a:pt x="2092" y="92"/>
                  </a:cubicBezTo>
                  <a:cubicBezTo>
                    <a:pt x="1190" y="92"/>
                    <a:pt x="433" y="381"/>
                    <a:pt x="0" y="850"/>
                  </a:cubicBezTo>
                  <a:cubicBezTo>
                    <a:pt x="0" y="1138"/>
                    <a:pt x="0" y="1607"/>
                    <a:pt x="144" y="2040"/>
                  </a:cubicBezTo>
                  <a:cubicBezTo>
                    <a:pt x="448" y="2141"/>
                    <a:pt x="910" y="2260"/>
                    <a:pt x="1520" y="2260"/>
                  </a:cubicBezTo>
                  <a:cubicBezTo>
                    <a:pt x="1780" y="2260"/>
                    <a:pt x="2067" y="2238"/>
                    <a:pt x="2380" y="2184"/>
                  </a:cubicBezTo>
                  <a:cubicBezTo>
                    <a:pt x="3751" y="2040"/>
                    <a:pt x="4797" y="1463"/>
                    <a:pt x="4797" y="850"/>
                  </a:cubicBezTo>
                  <a:cubicBezTo>
                    <a:pt x="4684" y="370"/>
                    <a:pt x="3909" y="1"/>
                    <a:pt x="2938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820;p32">
              <a:extLst>
                <a:ext uri="{FF2B5EF4-FFF2-40B4-BE49-F238E27FC236}">
                  <a16:creationId xmlns:a16="http://schemas.microsoft.com/office/drawing/2014/main" id="{6C395674-919A-4E7F-95FC-EA1049EB0A4D}"/>
                </a:ext>
              </a:extLst>
            </p:cNvPr>
            <p:cNvSpPr/>
            <p:nvPr/>
          </p:nvSpPr>
          <p:spPr>
            <a:xfrm flipH="1">
              <a:off x="-3113346" y="2776099"/>
              <a:ext cx="68209" cy="98887"/>
            </a:xfrm>
            <a:custGeom>
              <a:avLst/>
              <a:gdLst/>
              <a:ahLst/>
              <a:cxnLst/>
              <a:rect l="l" t="t" r="r" b="b"/>
              <a:pathLst>
                <a:path w="2010" h="2914" extrusionOk="0">
                  <a:moveTo>
                    <a:pt x="1792" y="0"/>
                  </a:moveTo>
                  <a:cubicBezTo>
                    <a:pt x="1737" y="0"/>
                    <a:pt x="1681" y="24"/>
                    <a:pt x="1644" y="61"/>
                  </a:cubicBezTo>
                  <a:lnTo>
                    <a:pt x="1" y="1841"/>
                  </a:lnTo>
                  <a:lnTo>
                    <a:pt x="1553" y="2891"/>
                  </a:lnTo>
                  <a:cubicBezTo>
                    <a:pt x="1598" y="2891"/>
                    <a:pt x="1621" y="2914"/>
                    <a:pt x="1667" y="2914"/>
                  </a:cubicBezTo>
                  <a:cubicBezTo>
                    <a:pt x="1735" y="2914"/>
                    <a:pt x="1781" y="2891"/>
                    <a:pt x="1827" y="2822"/>
                  </a:cubicBezTo>
                  <a:cubicBezTo>
                    <a:pt x="1895" y="2731"/>
                    <a:pt x="1872" y="2617"/>
                    <a:pt x="1781" y="2571"/>
                  </a:cubicBezTo>
                  <a:lnTo>
                    <a:pt x="594" y="1772"/>
                  </a:lnTo>
                  <a:lnTo>
                    <a:pt x="1941" y="312"/>
                  </a:lnTo>
                  <a:cubicBezTo>
                    <a:pt x="2009" y="243"/>
                    <a:pt x="1986" y="129"/>
                    <a:pt x="1918" y="61"/>
                  </a:cubicBezTo>
                  <a:cubicBezTo>
                    <a:pt x="1886" y="18"/>
                    <a:pt x="1840" y="0"/>
                    <a:pt x="1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821;p32">
              <a:extLst>
                <a:ext uri="{FF2B5EF4-FFF2-40B4-BE49-F238E27FC236}">
                  <a16:creationId xmlns:a16="http://schemas.microsoft.com/office/drawing/2014/main" id="{67EE3E3C-5D8C-4C84-98E0-9AF6458CF57B}"/>
                </a:ext>
              </a:extLst>
            </p:cNvPr>
            <p:cNvSpPr/>
            <p:nvPr/>
          </p:nvSpPr>
          <p:spPr>
            <a:xfrm flipH="1">
              <a:off x="-2526202" y="2599637"/>
              <a:ext cx="146430" cy="66648"/>
            </a:xfrm>
            <a:custGeom>
              <a:avLst/>
              <a:gdLst/>
              <a:ahLst/>
              <a:cxnLst/>
              <a:rect l="l" t="t" r="r" b="b"/>
              <a:pathLst>
                <a:path w="4315" h="1964" extrusionOk="0">
                  <a:moveTo>
                    <a:pt x="1697" y="0"/>
                  </a:moveTo>
                  <a:cubicBezTo>
                    <a:pt x="1091" y="0"/>
                    <a:pt x="594" y="181"/>
                    <a:pt x="343" y="399"/>
                  </a:cubicBezTo>
                  <a:cubicBezTo>
                    <a:pt x="1" y="696"/>
                    <a:pt x="24" y="1015"/>
                    <a:pt x="252" y="1175"/>
                  </a:cubicBezTo>
                  <a:cubicBezTo>
                    <a:pt x="480" y="1335"/>
                    <a:pt x="800" y="1357"/>
                    <a:pt x="1119" y="1426"/>
                  </a:cubicBezTo>
                  <a:cubicBezTo>
                    <a:pt x="1439" y="1472"/>
                    <a:pt x="1781" y="1540"/>
                    <a:pt x="2055" y="1586"/>
                  </a:cubicBezTo>
                  <a:cubicBezTo>
                    <a:pt x="2329" y="1654"/>
                    <a:pt x="2648" y="1723"/>
                    <a:pt x="2968" y="1814"/>
                  </a:cubicBezTo>
                  <a:cubicBezTo>
                    <a:pt x="3229" y="1888"/>
                    <a:pt x="3490" y="1963"/>
                    <a:pt x="3726" y="1963"/>
                  </a:cubicBezTo>
                  <a:cubicBezTo>
                    <a:pt x="3779" y="1963"/>
                    <a:pt x="3831" y="1959"/>
                    <a:pt x="3881" y="1951"/>
                  </a:cubicBezTo>
                  <a:cubicBezTo>
                    <a:pt x="4132" y="1905"/>
                    <a:pt x="4315" y="1631"/>
                    <a:pt x="4109" y="1220"/>
                  </a:cubicBezTo>
                  <a:cubicBezTo>
                    <a:pt x="3927" y="810"/>
                    <a:pt x="3333" y="285"/>
                    <a:pt x="2397" y="79"/>
                  </a:cubicBezTo>
                  <a:cubicBezTo>
                    <a:pt x="2154" y="24"/>
                    <a:pt x="1918" y="0"/>
                    <a:pt x="1697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822;p32">
              <a:extLst>
                <a:ext uri="{FF2B5EF4-FFF2-40B4-BE49-F238E27FC236}">
                  <a16:creationId xmlns:a16="http://schemas.microsoft.com/office/drawing/2014/main" id="{C6C2F206-CB89-49BF-AF18-CB677B5352D3}"/>
                </a:ext>
              </a:extLst>
            </p:cNvPr>
            <p:cNvSpPr/>
            <p:nvPr/>
          </p:nvSpPr>
          <p:spPr>
            <a:xfrm flipH="1">
              <a:off x="-2860835" y="2597940"/>
              <a:ext cx="165806" cy="65562"/>
            </a:xfrm>
            <a:custGeom>
              <a:avLst/>
              <a:gdLst/>
              <a:ahLst/>
              <a:cxnLst/>
              <a:rect l="l" t="t" r="r" b="b"/>
              <a:pathLst>
                <a:path w="4886" h="1932" extrusionOk="0">
                  <a:moveTo>
                    <a:pt x="2193" y="0"/>
                  </a:moveTo>
                  <a:cubicBezTo>
                    <a:pt x="1308" y="0"/>
                    <a:pt x="627" y="307"/>
                    <a:pt x="343" y="631"/>
                  </a:cubicBezTo>
                  <a:cubicBezTo>
                    <a:pt x="1" y="1019"/>
                    <a:pt x="92" y="1362"/>
                    <a:pt x="343" y="1499"/>
                  </a:cubicBezTo>
                  <a:cubicBezTo>
                    <a:pt x="617" y="1636"/>
                    <a:pt x="1005" y="1636"/>
                    <a:pt x="1347" y="1659"/>
                  </a:cubicBezTo>
                  <a:cubicBezTo>
                    <a:pt x="1713" y="1681"/>
                    <a:pt x="2078" y="1704"/>
                    <a:pt x="2397" y="1727"/>
                  </a:cubicBezTo>
                  <a:cubicBezTo>
                    <a:pt x="2717" y="1750"/>
                    <a:pt x="3082" y="1795"/>
                    <a:pt x="3447" y="1864"/>
                  </a:cubicBezTo>
                  <a:cubicBezTo>
                    <a:pt x="3667" y="1893"/>
                    <a:pt x="3895" y="1932"/>
                    <a:pt x="4109" y="1932"/>
                  </a:cubicBezTo>
                  <a:cubicBezTo>
                    <a:pt x="4229" y="1932"/>
                    <a:pt x="4345" y="1920"/>
                    <a:pt x="4452" y="1887"/>
                  </a:cubicBezTo>
                  <a:cubicBezTo>
                    <a:pt x="4748" y="1795"/>
                    <a:pt x="4885" y="1476"/>
                    <a:pt x="4589" y="1042"/>
                  </a:cubicBezTo>
                  <a:cubicBezTo>
                    <a:pt x="4337" y="609"/>
                    <a:pt x="3584" y="106"/>
                    <a:pt x="2534" y="15"/>
                  </a:cubicBezTo>
                  <a:cubicBezTo>
                    <a:pt x="2418" y="5"/>
                    <a:pt x="2304" y="0"/>
                    <a:pt x="2193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823;p32">
              <a:extLst>
                <a:ext uri="{FF2B5EF4-FFF2-40B4-BE49-F238E27FC236}">
                  <a16:creationId xmlns:a16="http://schemas.microsoft.com/office/drawing/2014/main" id="{4894FAD4-E9EF-479F-967B-7074BA4BCFC1}"/>
                </a:ext>
              </a:extLst>
            </p:cNvPr>
            <p:cNvSpPr/>
            <p:nvPr/>
          </p:nvSpPr>
          <p:spPr>
            <a:xfrm flipH="1">
              <a:off x="-3089320" y="2878820"/>
              <a:ext cx="58131" cy="57384"/>
            </a:xfrm>
            <a:custGeom>
              <a:avLst/>
              <a:gdLst/>
              <a:ahLst/>
              <a:cxnLst/>
              <a:rect l="l" t="t" r="r" b="b"/>
              <a:pathLst>
                <a:path w="1713" h="1691" extrusionOk="0">
                  <a:moveTo>
                    <a:pt x="868" y="1"/>
                  </a:moveTo>
                  <a:cubicBezTo>
                    <a:pt x="412" y="1"/>
                    <a:pt x="24" y="366"/>
                    <a:pt x="24" y="845"/>
                  </a:cubicBezTo>
                  <a:cubicBezTo>
                    <a:pt x="1" y="1302"/>
                    <a:pt x="389" y="1690"/>
                    <a:pt x="845" y="1690"/>
                  </a:cubicBezTo>
                  <a:cubicBezTo>
                    <a:pt x="859" y="1691"/>
                    <a:pt x="872" y="1691"/>
                    <a:pt x="885" y="1691"/>
                  </a:cubicBezTo>
                  <a:cubicBezTo>
                    <a:pt x="1345" y="1691"/>
                    <a:pt x="1691" y="1312"/>
                    <a:pt x="1713" y="868"/>
                  </a:cubicBezTo>
                  <a:cubicBezTo>
                    <a:pt x="1713" y="412"/>
                    <a:pt x="1348" y="24"/>
                    <a:pt x="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824;p32">
              <a:extLst>
                <a:ext uri="{FF2B5EF4-FFF2-40B4-BE49-F238E27FC236}">
                  <a16:creationId xmlns:a16="http://schemas.microsoft.com/office/drawing/2014/main" id="{B36508F4-26F4-45F1-8C06-603F5B0157C4}"/>
                </a:ext>
              </a:extLst>
            </p:cNvPr>
            <p:cNvSpPr/>
            <p:nvPr/>
          </p:nvSpPr>
          <p:spPr>
            <a:xfrm flipH="1">
              <a:off x="-2872441" y="2633877"/>
              <a:ext cx="278097" cy="274432"/>
            </a:xfrm>
            <a:custGeom>
              <a:avLst/>
              <a:gdLst/>
              <a:ahLst/>
              <a:cxnLst/>
              <a:rect l="l" t="t" r="r" b="b"/>
              <a:pathLst>
                <a:path w="8195" h="8087" extrusionOk="0">
                  <a:moveTo>
                    <a:pt x="4086" y="759"/>
                  </a:moveTo>
                  <a:cubicBezTo>
                    <a:pt x="4155" y="759"/>
                    <a:pt x="4223" y="759"/>
                    <a:pt x="4269" y="782"/>
                  </a:cubicBezTo>
                  <a:cubicBezTo>
                    <a:pt x="5159" y="828"/>
                    <a:pt x="5958" y="1216"/>
                    <a:pt x="6551" y="1855"/>
                  </a:cubicBezTo>
                  <a:cubicBezTo>
                    <a:pt x="7122" y="2517"/>
                    <a:pt x="7419" y="3361"/>
                    <a:pt x="7373" y="4229"/>
                  </a:cubicBezTo>
                  <a:cubicBezTo>
                    <a:pt x="7284" y="5976"/>
                    <a:pt x="5825" y="7337"/>
                    <a:pt x="4094" y="7337"/>
                  </a:cubicBezTo>
                  <a:cubicBezTo>
                    <a:pt x="4038" y="7337"/>
                    <a:pt x="3982" y="7336"/>
                    <a:pt x="3926" y="7333"/>
                  </a:cubicBezTo>
                  <a:cubicBezTo>
                    <a:pt x="3036" y="7287"/>
                    <a:pt x="2237" y="6899"/>
                    <a:pt x="1644" y="6237"/>
                  </a:cubicBezTo>
                  <a:cubicBezTo>
                    <a:pt x="1073" y="5598"/>
                    <a:pt x="776" y="4754"/>
                    <a:pt x="822" y="3864"/>
                  </a:cubicBezTo>
                  <a:cubicBezTo>
                    <a:pt x="868" y="2996"/>
                    <a:pt x="1256" y="2197"/>
                    <a:pt x="1895" y="1604"/>
                  </a:cubicBezTo>
                  <a:cubicBezTo>
                    <a:pt x="2511" y="1056"/>
                    <a:pt x="3287" y="759"/>
                    <a:pt x="4086" y="759"/>
                  </a:cubicBezTo>
                  <a:close/>
                  <a:moveTo>
                    <a:pt x="4105" y="1"/>
                  </a:moveTo>
                  <a:cubicBezTo>
                    <a:pt x="1981" y="1"/>
                    <a:pt x="179" y="1675"/>
                    <a:pt x="69" y="3841"/>
                  </a:cubicBezTo>
                  <a:cubicBezTo>
                    <a:pt x="0" y="4913"/>
                    <a:pt x="366" y="5941"/>
                    <a:pt x="1096" y="6762"/>
                  </a:cubicBezTo>
                  <a:cubicBezTo>
                    <a:pt x="1804" y="7561"/>
                    <a:pt x="2808" y="8041"/>
                    <a:pt x="3881" y="8086"/>
                  </a:cubicBezTo>
                  <a:lnTo>
                    <a:pt x="4109" y="8086"/>
                  </a:lnTo>
                  <a:cubicBezTo>
                    <a:pt x="6232" y="8086"/>
                    <a:pt x="8012" y="6420"/>
                    <a:pt x="8149" y="4274"/>
                  </a:cubicBezTo>
                  <a:cubicBezTo>
                    <a:pt x="8195" y="3202"/>
                    <a:pt x="7829" y="2152"/>
                    <a:pt x="7122" y="1353"/>
                  </a:cubicBezTo>
                  <a:cubicBezTo>
                    <a:pt x="6391" y="554"/>
                    <a:pt x="5387" y="75"/>
                    <a:pt x="4314" y="6"/>
                  </a:cubicBezTo>
                  <a:cubicBezTo>
                    <a:pt x="4244" y="2"/>
                    <a:pt x="4175" y="1"/>
                    <a:pt x="4105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9" name="Google Shape;825;p32">
              <a:extLst>
                <a:ext uri="{FF2B5EF4-FFF2-40B4-BE49-F238E27FC236}">
                  <a16:creationId xmlns:a16="http://schemas.microsoft.com/office/drawing/2014/main" id="{999D50B3-A0BA-4F8F-B847-BA07521B86D2}"/>
                </a:ext>
              </a:extLst>
            </p:cNvPr>
            <p:cNvSpPr/>
            <p:nvPr/>
          </p:nvSpPr>
          <p:spPr>
            <a:xfrm flipH="1">
              <a:off x="-2532412" y="2623866"/>
              <a:ext cx="256413" cy="249592"/>
            </a:xfrm>
            <a:custGeom>
              <a:avLst/>
              <a:gdLst/>
              <a:ahLst/>
              <a:cxnLst/>
              <a:rect l="l" t="t" r="r" b="b"/>
              <a:pathLst>
                <a:path w="7556" h="7355" extrusionOk="0">
                  <a:moveTo>
                    <a:pt x="3747" y="775"/>
                  </a:moveTo>
                  <a:cubicBezTo>
                    <a:pt x="3807" y="775"/>
                    <a:pt x="3866" y="777"/>
                    <a:pt x="3926" y="780"/>
                  </a:cubicBezTo>
                  <a:cubicBezTo>
                    <a:pt x="5547" y="849"/>
                    <a:pt x="6779" y="2241"/>
                    <a:pt x="6688" y="3839"/>
                  </a:cubicBezTo>
                  <a:cubicBezTo>
                    <a:pt x="6600" y="5403"/>
                    <a:pt x="5300" y="6606"/>
                    <a:pt x="3773" y="6606"/>
                  </a:cubicBezTo>
                  <a:cubicBezTo>
                    <a:pt x="3718" y="6606"/>
                    <a:pt x="3662" y="6604"/>
                    <a:pt x="3607" y="6601"/>
                  </a:cubicBezTo>
                  <a:cubicBezTo>
                    <a:pt x="2009" y="6510"/>
                    <a:pt x="776" y="5140"/>
                    <a:pt x="867" y="3519"/>
                  </a:cubicBezTo>
                  <a:cubicBezTo>
                    <a:pt x="913" y="2743"/>
                    <a:pt x="1256" y="2036"/>
                    <a:pt x="1826" y="1511"/>
                  </a:cubicBezTo>
                  <a:cubicBezTo>
                    <a:pt x="2374" y="1026"/>
                    <a:pt x="3038" y="775"/>
                    <a:pt x="3747" y="775"/>
                  </a:cubicBezTo>
                  <a:close/>
                  <a:moveTo>
                    <a:pt x="3798" y="0"/>
                  </a:moveTo>
                  <a:cubicBezTo>
                    <a:pt x="2880" y="0"/>
                    <a:pt x="2011" y="339"/>
                    <a:pt x="1324" y="940"/>
                  </a:cubicBezTo>
                  <a:cubicBezTo>
                    <a:pt x="594" y="1602"/>
                    <a:pt x="160" y="2492"/>
                    <a:pt x="114" y="3474"/>
                  </a:cubicBezTo>
                  <a:cubicBezTo>
                    <a:pt x="0" y="5505"/>
                    <a:pt x="1552" y="7240"/>
                    <a:pt x="3584" y="7354"/>
                  </a:cubicBezTo>
                  <a:lnTo>
                    <a:pt x="3789" y="7354"/>
                  </a:lnTo>
                  <a:cubicBezTo>
                    <a:pt x="5706" y="7354"/>
                    <a:pt x="7350" y="5848"/>
                    <a:pt x="7441" y="3885"/>
                  </a:cubicBezTo>
                  <a:cubicBezTo>
                    <a:pt x="7555" y="1853"/>
                    <a:pt x="6003" y="118"/>
                    <a:pt x="3972" y="4"/>
                  </a:cubicBezTo>
                  <a:cubicBezTo>
                    <a:pt x="3914" y="2"/>
                    <a:pt x="3856" y="0"/>
                    <a:pt x="37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826;p32">
              <a:extLst>
                <a:ext uri="{FF2B5EF4-FFF2-40B4-BE49-F238E27FC236}">
                  <a16:creationId xmlns:a16="http://schemas.microsoft.com/office/drawing/2014/main" id="{BE742D8C-4191-4B04-BB4B-AD171E001CBE}"/>
                </a:ext>
              </a:extLst>
            </p:cNvPr>
            <p:cNvSpPr/>
            <p:nvPr/>
          </p:nvSpPr>
          <p:spPr>
            <a:xfrm flipH="1">
              <a:off x="-2600554" y="2663502"/>
              <a:ext cx="116193" cy="224650"/>
            </a:xfrm>
            <a:custGeom>
              <a:avLst/>
              <a:gdLst/>
              <a:ahLst/>
              <a:cxnLst/>
              <a:rect l="l" t="t" r="r" b="b"/>
              <a:pathLst>
                <a:path w="3424" h="6620" extrusionOk="0">
                  <a:moveTo>
                    <a:pt x="2420" y="0"/>
                  </a:moveTo>
                  <a:lnTo>
                    <a:pt x="2077" y="2922"/>
                  </a:lnTo>
                  <a:cubicBezTo>
                    <a:pt x="2013" y="3396"/>
                    <a:pt x="1562" y="3748"/>
                    <a:pt x="994" y="3748"/>
                  </a:cubicBezTo>
                  <a:cubicBezTo>
                    <a:pt x="960" y="3748"/>
                    <a:pt x="925" y="3746"/>
                    <a:pt x="890" y="3744"/>
                  </a:cubicBezTo>
                  <a:cubicBezTo>
                    <a:pt x="874" y="3743"/>
                    <a:pt x="858" y="3742"/>
                    <a:pt x="842" y="3742"/>
                  </a:cubicBezTo>
                  <a:cubicBezTo>
                    <a:pt x="451" y="3742"/>
                    <a:pt x="113" y="4008"/>
                    <a:pt x="91" y="4337"/>
                  </a:cubicBezTo>
                  <a:cubicBezTo>
                    <a:pt x="0" y="5478"/>
                    <a:pt x="1027" y="6460"/>
                    <a:pt x="2374" y="6551"/>
                  </a:cubicBezTo>
                  <a:lnTo>
                    <a:pt x="3424" y="6620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827;p32">
              <a:extLst>
                <a:ext uri="{FF2B5EF4-FFF2-40B4-BE49-F238E27FC236}">
                  <a16:creationId xmlns:a16="http://schemas.microsoft.com/office/drawing/2014/main" id="{9985E58F-462C-485C-8468-6D0D91ADB29B}"/>
                </a:ext>
              </a:extLst>
            </p:cNvPr>
            <p:cNvSpPr/>
            <p:nvPr/>
          </p:nvSpPr>
          <p:spPr>
            <a:xfrm flipH="1">
              <a:off x="-2607545" y="2657190"/>
              <a:ext cx="127833" cy="237952"/>
            </a:xfrm>
            <a:custGeom>
              <a:avLst/>
              <a:gdLst/>
              <a:ahLst/>
              <a:cxnLst/>
              <a:rect l="l" t="t" r="r" b="b"/>
              <a:pathLst>
                <a:path w="3767" h="7012" extrusionOk="0">
                  <a:moveTo>
                    <a:pt x="2551" y="0"/>
                  </a:moveTo>
                  <a:cubicBezTo>
                    <a:pt x="2470" y="0"/>
                    <a:pt x="2394" y="82"/>
                    <a:pt x="2374" y="164"/>
                  </a:cubicBezTo>
                  <a:lnTo>
                    <a:pt x="2032" y="3085"/>
                  </a:lnTo>
                  <a:cubicBezTo>
                    <a:pt x="1966" y="3480"/>
                    <a:pt x="1584" y="3748"/>
                    <a:pt x="1108" y="3748"/>
                  </a:cubicBezTo>
                  <a:cubicBezTo>
                    <a:pt x="1089" y="3748"/>
                    <a:pt x="1070" y="3748"/>
                    <a:pt x="1050" y="3747"/>
                  </a:cubicBezTo>
                  <a:cubicBezTo>
                    <a:pt x="1020" y="3745"/>
                    <a:pt x="991" y="3743"/>
                    <a:pt x="961" y="3743"/>
                  </a:cubicBezTo>
                  <a:cubicBezTo>
                    <a:pt x="475" y="3743"/>
                    <a:pt x="66" y="4093"/>
                    <a:pt x="23" y="4523"/>
                  </a:cubicBezTo>
                  <a:cubicBezTo>
                    <a:pt x="0" y="5117"/>
                    <a:pt x="228" y="5710"/>
                    <a:pt x="708" y="6167"/>
                  </a:cubicBezTo>
                  <a:cubicBezTo>
                    <a:pt x="1164" y="6623"/>
                    <a:pt x="1803" y="6897"/>
                    <a:pt x="2511" y="6943"/>
                  </a:cubicBezTo>
                  <a:lnTo>
                    <a:pt x="3561" y="7011"/>
                  </a:lnTo>
                  <a:cubicBezTo>
                    <a:pt x="3675" y="7011"/>
                    <a:pt x="3744" y="6920"/>
                    <a:pt x="3766" y="6829"/>
                  </a:cubicBezTo>
                  <a:cubicBezTo>
                    <a:pt x="3766" y="6714"/>
                    <a:pt x="3698" y="6623"/>
                    <a:pt x="3584" y="6623"/>
                  </a:cubicBezTo>
                  <a:lnTo>
                    <a:pt x="2534" y="6555"/>
                  </a:lnTo>
                  <a:cubicBezTo>
                    <a:pt x="1918" y="6509"/>
                    <a:pt x="1370" y="6281"/>
                    <a:pt x="959" y="5893"/>
                  </a:cubicBezTo>
                  <a:cubicBezTo>
                    <a:pt x="571" y="5505"/>
                    <a:pt x="365" y="5048"/>
                    <a:pt x="411" y="4546"/>
                  </a:cubicBezTo>
                  <a:cubicBezTo>
                    <a:pt x="433" y="4308"/>
                    <a:pt x="660" y="4111"/>
                    <a:pt x="976" y="4111"/>
                  </a:cubicBezTo>
                  <a:cubicBezTo>
                    <a:pt x="993" y="4111"/>
                    <a:pt x="1010" y="4111"/>
                    <a:pt x="1027" y="4112"/>
                  </a:cubicBezTo>
                  <a:cubicBezTo>
                    <a:pt x="1062" y="4115"/>
                    <a:pt x="1096" y="4116"/>
                    <a:pt x="1129" y="4116"/>
                  </a:cubicBezTo>
                  <a:cubicBezTo>
                    <a:pt x="1791" y="4116"/>
                    <a:pt x="2332" y="3696"/>
                    <a:pt x="2397" y="3131"/>
                  </a:cubicBezTo>
                  <a:lnTo>
                    <a:pt x="2762" y="209"/>
                  </a:lnTo>
                  <a:cubicBezTo>
                    <a:pt x="2762" y="118"/>
                    <a:pt x="2694" y="27"/>
                    <a:pt x="2579" y="4"/>
                  </a:cubicBezTo>
                  <a:cubicBezTo>
                    <a:pt x="2570" y="1"/>
                    <a:pt x="2560" y="0"/>
                    <a:pt x="2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828;p32">
              <a:extLst>
                <a:ext uri="{FF2B5EF4-FFF2-40B4-BE49-F238E27FC236}">
                  <a16:creationId xmlns:a16="http://schemas.microsoft.com/office/drawing/2014/main" id="{207BE64B-9F2C-4EC3-97FF-67CD4C41F931}"/>
                </a:ext>
              </a:extLst>
            </p:cNvPr>
            <p:cNvSpPr/>
            <p:nvPr/>
          </p:nvSpPr>
          <p:spPr>
            <a:xfrm flipH="1">
              <a:off x="-2619931" y="2715660"/>
              <a:ext cx="112359" cy="42385"/>
            </a:xfrm>
            <a:custGeom>
              <a:avLst/>
              <a:gdLst/>
              <a:ahLst/>
              <a:cxnLst/>
              <a:rect l="l" t="t" r="r" b="b"/>
              <a:pathLst>
                <a:path w="3311" h="1249" extrusionOk="0">
                  <a:moveTo>
                    <a:pt x="1461" y="1"/>
                  </a:moveTo>
                  <a:cubicBezTo>
                    <a:pt x="987" y="1"/>
                    <a:pt x="483" y="128"/>
                    <a:pt x="1" y="472"/>
                  </a:cubicBezTo>
                  <a:lnTo>
                    <a:pt x="457" y="1088"/>
                  </a:lnTo>
                  <a:cubicBezTo>
                    <a:pt x="796" y="839"/>
                    <a:pt x="1143" y="752"/>
                    <a:pt x="1464" y="752"/>
                  </a:cubicBezTo>
                  <a:cubicBezTo>
                    <a:pt x="2202" y="752"/>
                    <a:pt x="2799" y="1216"/>
                    <a:pt x="2831" y="1248"/>
                  </a:cubicBezTo>
                  <a:lnTo>
                    <a:pt x="3311" y="632"/>
                  </a:lnTo>
                  <a:cubicBezTo>
                    <a:pt x="2941" y="347"/>
                    <a:pt x="2243" y="1"/>
                    <a:pt x="1461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829;p32">
              <a:extLst>
                <a:ext uri="{FF2B5EF4-FFF2-40B4-BE49-F238E27FC236}">
                  <a16:creationId xmlns:a16="http://schemas.microsoft.com/office/drawing/2014/main" id="{A8302DBC-D970-44C9-9B8D-272379B0E48A}"/>
                </a:ext>
              </a:extLst>
            </p:cNvPr>
            <p:cNvSpPr/>
            <p:nvPr/>
          </p:nvSpPr>
          <p:spPr>
            <a:xfrm flipH="1">
              <a:off x="-3106355" y="2678400"/>
              <a:ext cx="260281" cy="84295"/>
            </a:xfrm>
            <a:custGeom>
              <a:avLst/>
              <a:gdLst/>
              <a:ahLst/>
              <a:cxnLst/>
              <a:rect l="l" t="t" r="r" b="b"/>
              <a:pathLst>
                <a:path w="7670" h="2484" extrusionOk="0">
                  <a:moveTo>
                    <a:pt x="7253" y="0"/>
                  </a:moveTo>
                  <a:cubicBezTo>
                    <a:pt x="7218" y="0"/>
                    <a:pt x="7181" y="6"/>
                    <a:pt x="7145" y="18"/>
                  </a:cubicBezTo>
                  <a:lnTo>
                    <a:pt x="320" y="1730"/>
                  </a:lnTo>
                  <a:cubicBezTo>
                    <a:pt x="138" y="1775"/>
                    <a:pt x="1" y="1981"/>
                    <a:pt x="46" y="2186"/>
                  </a:cubicBezTo>
                  <a:cubicBezTo>
                    <a:pt x="92" y="2369"/>
                    <a:pt x="252" y="2483"/>
                    <a:pt x="434" y="2483"/>
                  </a:cubicBezTo>
                  <a:cubicBezTo>
                    <a:pt x="457" y="2483"/>
                    <a:pt x="480" y="2483"/>
                    <a:pt x="526" y="2460"/>
                  </a:cubicBezTo>
                  <a:lnTo>
                    <a:pt x="7327" y="748"/>
                  </a:lnTo>
                  <a:cubicBezTo>
                    <a:pt x="7533" y="703"/>
                    <a:pt x="7670" y="497"/>
                    <a:pt x="7601" y="292"/>
                  </a:cubicBezTo>
                  <a:cubicBezTo>
                    <a:pt x="7564" y="123"/>
                    <a:pt x="7418" y="0"/>
                    <a:pt x="7253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830;p32">
              <a:extLst>
                <a:ext uri="{FF2B5EF4-FFF2-40B4-BE49-F238E27FC236}">
                  <a16:creationId xmlns:a16="http://schemas.microsoft.com/office/drawing/2014/main" id="{43A2FBC2-4352-483C-8BCB-34122ABE82CB}"/>
                </a:ext>
              </a:extLst>
            </p:cNvPr>
            <p:cNvSpPr/>
            <p:nvPr/>
          </p:nvSpPr>
          <p:spPr>
            <a:xfrm flipH="1">
              <a:off x="-4128036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8" y="30204"/>
                  </a:moveTo>
                  <a:cubicBezTo>
                    <a:pt x="20977" y="30250"/>
                    <a:pt x="21023" y="30296"/>
                    <a:pt x="21091" y="30364"/>
                  </a:cubicBezTo>
                  <a:lnTo>
                    <a:pt x="20977" y="30684"/>
                  </a:lnTo>
                  <a:cubicBezTo>
                    <a:pt x="20954" y="30524"/>
                    <a:pt x="20931" y="30364"/>
                    <a:pt x="20908" y="30204"/>
                  </a:cubicBezTo>
                  <a:close/>
                  <a:moveTo>
                    <a:pt x="14883" y="0"/>
                  </a:moveTo>
                  <a:cubicBezTo>
                    <a:pt x="14701" y="0"/>
                    <a:pt x="14516" y="31"/>
                    <a:pt x="14335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4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43" y="40407"/>
                  </a:lnTo>
                  <a:cubicBezTo>
                    <a:pt x="4634" y="41001"/>
                    <a:pt x="4794" y="41594"/>
                    <a:pt x="5045" y="42188"/>
                  </a:cubicBezTo>
                  <a:cubicBezTo>
                    <a:pt x="6510" y="45666"/>
                    <a:pt x="9840" y="47550"/>
                    <a:pt x="13241" y="47550"/>
                  </a:cubicBezTo>
                  <a:cubicBezTo>
                    <a:pt x="15509" y="47550"/>
                    <a:pt x="17808" y="46712"/>
                    <a:pt x="19607" y="44949"/>
                  </a:cubicBezTo>
                  <a:lnTo>
                    <a:pt x="21114" y="43466"/>
                  </a:lnTo>
                  <a:lnTo>
                    <a:pt x="22552" y="45634"/>
                  </a:lnTo>
                  <a:lnTo>
                    <a:pt x="21045" y="64168"/>
                  </a:lnTo>
                  <a:lnTo>
                    <a:pt x="62998" y="64191"/>
                  </a:lnTo>
                  <a:lnTo>
                    <a:pt x="62405" y="55221"/>
                  </a:lnTo>
                  <a:cubicBezTo>
                    <a:pt x="66011" y="54901"/>
                    <a:pt x="68682" y="54673"/>
                    <a:pt x="68910" y="54650"/>
                  </a:cubicBezTo>
                  <a:cubicBezTo>
                    <a:pt x="70827" y="54445"/>
                    <a:pt x="72836" y="53692"/>
                    <a:pt x="74343" y="52345"/>
                  </a:cubicBezTo>
                  <a:cubicBezTo>
                    <a:pt x="78634" y="48579"/>
                    <a:pt x="79318" y="42233"/>
                    <a:pt x="75872" y="38216"/>
                  </a:cubicBezTo>
                  <a:lnTo>
                    <a:pt x="72631" y="33765"/>
                  </a:lnTo>
                  <a:lnTo>
                    <a:pt x="60876" y="16646"/>
                  </a:lnTo>
                  <a:cubicBezTo>
                    <a:pt x="60236" y="15414"/>
                    <a:pt x="59323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24" y="39038"/>
                  </a:lnTo>
                  <a:lnTo>
                    <a:pt x="31362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884" y="14546"/>
                    <a:pt x="23077" y="16555"/>
                    <a:pt x="19585" y="21462"/>
                  </a:cubicBezTo>
                  <a:cubicBezTo>
                    <a:pt x="18306" y="13108"/>
                    <a:pt x="17005" y="4640"/>
                    <a:pt x="16458" y="1330"/>
                  </a:cubicBezTo>
                  <a:cubicBezTo>
                    <a:pt x="16329" y="539"/>
                    <a:pt x="15636" y="0"/>
                    <a:pt x="14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831;p32">
              <a:extLst>
                <a:ext uri="{FF2B5EF4-FFF2-40B4-BE49-F238E27FC236}">
                  <a16:creationId xmlns:a16="http://schemas.microsoft.com/office/drawing/2014/main" id="{BF766E1A-594D-40D0-865C-08CF3097340D}"/>
                </a:ext>
              </a:extLst>
            </p:cNvPr>
            <p:cNvSpPr/>
            <p:nvPr/>
          </p:nvSpPr>
          <p:spPr>
            <a:xfrm flipH="1">
              <a:off x="-4131124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9" y="30204"/>
                  </a:moveTo>
                  <a:cubicBezTo>
                    <a:pt x="20977" y="30250"/>
                    <a:pt x="21046" y="30296"/>
                    <a:pt x="21114" y="30364"/>
                  </a:cubicBezTo>
                  <a:lnTo>
                    <a:pt x="20977" y="30684"/>
                  </a:lnTo>
                  <a:cubicBezTo>
                    <a:pt x="20954" y="30524"/>
                    <a:pt x="20932" y="30364"/>
                    <a:pt x="20909" y="30204"/>
                  </a:cubicBezTo>
                  <a:close/>
                  <a:moveTo>
                    <a:pt x="14895" y="0"/>
                  </a:moveTo>
                  <a:cubicBezTo>
                    <a:pt x="14716" y="0"/>
                    <a:pt x="14535" y="31"/>
                    <a:pt x="14358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5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66" y="40407"/>
                  </a:lnTo>
                  <a:cubicBezTo>
                    <a:pt x="4634" y="41001"/>
                    <a:pt x="4794" y="41594"/>
                    <a:pt x="5068" y="42188"/>
                  </a:cubicBezTo>
                  <a:cubicBezTo>
                    <a:pt x="6520" y="45666"/>
                    <a:pt x="9844" y="47550"/>
                    <a:pt x="13243" y="47550"/>
                  </a:cubicBezTo>
                  <a:cubicBezTo>
                    <a:pt x="15509" y="47550"/>
                    <a:pt x="17809" y="46712"/>
                    <a:pt x="19608" y="44949"/>
                  </a:cubicBezTo>
                  <a:lnTo>
                    <a:pt x="21137" y="43466"/>
                  </a:lnTo>
                  <a:lnTo>
                    <a:pt x="22552" y="45634"/>
                  </a:lnTo>
                  <a:lnTo>
                    <a:pt x="21046" y="64168"/>
                  </a:lnTo>
                  <a:lnTo>
                    <a:pt x="62999" y="64191"/>
                  </a:lnTo>
                  <a:lnTo>
                    <a:pt x="62405" y="55221"/>
                  </a:lnTo>
                  <a:cubicBezTo>
                    <a:pt x="66012" y="54901"/>
                    <a:pt x="68682" y="54673"/>
                    <a:pt x="68910" y="54650"/>
                  </a:cubicBezTo>
                  <a:cubicBezTo>
                    <a:pt x="70828" y="54445"/>
                    <a:pt x="72836" y="53692"/>
                    <a:pt x="74343" y="52345"/>
                  </a:cubicBezTo>
                  <a:cubicBezTo>
                    <a:pt x="78634" y="48579"/>
                    <a:pt x="79319" y="42233"/>
                    <a:pt x="75872" y="38216"/>
                  </a:cubicBezTo>
                  <a:lnTo>
                    <a:pt x="72631" y="33765"/>
                  </a:lnTo>
                  <a:lnTo>
                    <a:pt x="60899" y="16646"/>
                  </a:lnTo>
                  <a:cubicBezTo>
                    <a:pt x="60237" y="15414"/>
                    <a:pt x="59324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47" y="39038"/>
                  </a:lnTo>
                  <a:lnTo>
                    <a:pt x="31363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908" y="14546"/>
                    <a:pt x="23077" y="16555"/>
                    <a:pt x="19585" y="21462"/>
                  </a:cubicBezTo>
                  <a:cubicBezTo>
                    <a:pt x="18307" y="13108"/>
                    <a:pt x="17028" y="4640"/>
                    <a:pt x="16458" y="1330"/>
                  </a:cubicBezTo>
                  <a:cubicBezTo>
                    <a:pt x="16329" y="539"/>
                    <a:pt x="15637" y="0"/>
                    <a:pt x="14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832;p32">
              <a:extLst>
                <a:ext uri="{FF2B5EF4-FFF2-40B4-BE49-F238E27FC236}">
                  <a16:creationId xmlns:a16="http://schemas.microsoft.com/office/drawing/2014/main" id="{8B8B9AA8-BB65-4A74-85DD-E6A8D38BA744}"/>
                </a:ext>
              </a:extLst>
            </p:cNvPr>
            <p:cNvSpPr/>
            <p:nvPr/>
          </p:nvSpPr>
          <p:spPr>
            <a:xfrm flipH="1">
              <a:off x="-1896471" y="2400234"/>
              <a:ext cx="545335" cy="713314"/>
            </a:xfrm>
            <a:custGeom>
              <a:avLst/>
              <a:gdLst/>
              <a:ahLst/>
              <a:cxnLst/>
              <a:rect l="l" t="t" r="r" b="b"/>
              <a:pathLst>
                <a:path w="16070" h="21020" extrusionOk="0">
                  <a:moveTo>
                    <a:pt x="2815" y="1"/>
                  </a:moveTo>
                  <a:cubicBezTo>
                    <a:pt x="2585" y="1"/>
                    <a:pt x="2355" y="118"/>
                    <a:pt x="2238" y="340"/>
                  </a:cubicBezTo>
                  <a:lnTo>
                    <a:pt x="1895" y="979"/>
                  </a:lnTo>
                  <a:cubicBezTo>
                    <a:pt x="1598" y="1527"/>
                    <a:pt x="1621" y="2235"/>
                    <a:pt x="1987" y="2760"/>
                  </a:cubicBezTo>
                  <a:lnTo>
                    <a:pt x="6346" y="8991"/>
                  </a:lnTo>
                  <a:cubicBezTo>
                    <a:pt x="5479" y="9288"/>
                    <a:pt x="4474" y="9288"/>
                    <a:pt x="3584" y="9447"/>
                  </a:cubicBezTo>
                  <a:cubicBezTo>
                    <a:pt x="2854" y="9562"/>
                    <a:pt x="2123" y="9836"/>
                    <a:pt x="1644" y="10383"/>
                  </a:cubicBezTo>
                  <a:cubicBezTo>
                    <a:pt x="1256" y="10840"/>
                    <a:pt x="1096" y="11410"/>
                    <a:pt x="982" y="11981"/>
                  </a:cubicBezTo>
                  <a:cubicBezTo>
                    <a:pt x="685" y="13556"/>
                    <a:pt x="229" y="14172"/>
                    <a:pt x="115" y="15747"/>
                  </a:cubicBezTo>
                  <a:cubicBezTo>
                    <a:pt x="1" y="17140"/>
                    <a:pt x="4840" y="20814"/>
                    <a:pt x="4840" y="20814"/>
                  </a:cubicBezTo>
                  <a:lnTo>
                    <a:pt x="4863" y="21020"/>
                  </a:lnTo>
                  <a:lnTo>
                    <a:pt x="16070" y="16889"/>
                  </a:lnTo>
                  <a:lnTo>
                    <a:pt x="16024" y="16729"/>
                  </a:lnTo>
                  <a:cubicBezTo>
                    <a:pt x="16024" y="16729"/>
                    <a:pt x="15590" y="14149"/>
                    <a:pt x="13764" y="11844"/>
                  </a:cubicBezTo>
                  <a:lnTo>
                    <a:pt x="13331" y="11479"/>
                  </a:lnTo>
                  <a:lnTo>
                    <a:pt x="13490" y="11525"/>
                  </a:lnTo>
                  <a:lnTo>
                    <a:pt x="3288" y="203"/>
                  </a:lnTo>
                  <a:cubicBezTo>
                    <a:pt x="3161" y="67"/>
                    <a:pt x="2988" y="1"/>
                    <a:pt x="2815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833;p32">
              <a:extLst>
                <a:ext uri="{FF2B5EF4-FFF2-40B4-BE49-F238E27FC236}">
                  <a16:creationId xmlns:a16="http://schemas.microsoft.com/office/drawing/2014/main" id="{DEC207B4-BEDB-42A4-A5BE-8354EE73E919}"/>
                </a:ext>
              </a:extLst>
            </p:cNvPr>
            <p:cNvSpPr/>
            <p:nvPr/>
          </p:nvSpPr>
          <p:spPr>
            <a:xfrm flipH="1">
              <a:off x="-1708267" y="2682099"/>
              <a:ext cx="385773" cy="267238"/>
            </a:xfrm>
            <a:custGeom>
              <a:avLst/>
              <a:gdLst/>
              <a:ahLst/>
              <a:cxnLst/>
              <a:rect l="l" t="t" r="r" b="b"/>
              <a:pathLst>
                <a:path w="11368" h="7875" extrusionOk="0">
                  <a:moveTo>
                    <a:pt x="7259" y="0"/>
                  </a:moveTo>
                  <a:lnTo>
                    <a:pt x="0" y="5889"/>
                  </a:lnTo>
                  <a:cubicBezTo>
                    <a:pt x="0" y="5889"/>
                    <a:pt x="2295" y="7874"/>
                    <a:pt x="4783" y="7874"/>
                  </a:cubicBezTo>
                  <a:cubicBezTo>
                    <a:pt x="5933" y="7874"/>
                    <a:pt x="7124" y="7450"/>
                    <a:pt x="8149" y="6209"/>
                  </a:cubicBezTo>
                  <a:cubicBezTo>
                    <a:pt x="11367" y="2306"/>
                    <a:pt x="7259" y="0"/>
                    <a:pt x="7259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834;p32">
              <a:extLst>
                <a:ext uri="{FF2B5EF4-FFF2-40B4-BE49-F238E27FC236}">
                  <a16:creationId xmlns:a16="http://schemas.microsoft.com/office/drawing/2014/main" id="{0E3A9E72-D296-4CA9-9580-0BCCAFD2CA83}"/>
                </a:ext>
              </a:extLst>
            </p:cNvPr>
            <p:cNvSpPr/>
            <p:nvPr/>
          </p:nvSpPr>
          <p:spPr>
            <a:xfrm flipH="1">
              <a:off x="-1540934" y="2691465"/>
              <a:ext cx="200624" cy="191258"/>
            </a:xfrm>
            <a:custGeom>
              <a:avLst/>
              <a:gdLst/>
              <a:ahLst/>
              <a:cxnLst/>
              <a:rect l="l" t="t" r="r" b="b"/>
              <a:pathLst>
                <a:path w="5912" h="5636" extrusionOk="0">
                  <a:moveTo>
                    <a:pt x="1806" y="1"/>
                  </a:moveTo>
                  <a:cubicBezTo>
                    <a:pt x="1440" y="1"/>
                    <a:pt x="1076" y="144"/>
                    <a:pt x="799" y="432"/>
                  </a:cubicBezTo>
                  <a:lnTo>
                    <a:pt x="548" y="683"/>
                  </a:lnTo>
                  <a:cubicBezTo>
                    <a:pt x="0" y="1231"/>
                    <a:pt x="0" y="2121"/>
                    <a:pt x="548" y="2669"/>
                  </a:cubicBezTo>
                  <a:lnTo>
                    <a:pt x="3104" y="5225"/>
                  </a:lnTo>
                  <a:cubicBezTo>
                    <a:pt x="3378" y="5499"/>
                    <a:pt x="3744" y="5636"/>
                    <a:pt x="4109" y="5636"/>
                  </a:cubicBezTo>
                  <a:cubicBezTo>
                    <a:pt x="4474" y="5636"/>
                    <a:pt x="4839" y="5499"/>
                    <a:pt x="5113" y="5225"/>
                  </a:cubicBezTo>
                  <a:lnTo>
                    <a:pt x="5364" y="4974"/>
                  </a:lnTo>
                  <a:cubicBezTo>
                    <a:pt x="5912" y="4426"/>
                    <a:pt x="5912" y="3513"/>
                    <a:pt x="5364" y="2965"/>
                  </a:cubicBezTo>
                  <a:lnTo>
                    <a:pt x="2808" y="409"/>
                  </a:lnTo>
                  <a:cubicBezTo>
                    <a:pt x="2525" y="138"/>
                    <a:pt x="2165" y="1"/>
                    <a:pt x="1806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835;p32">
              <a:extLst>
                <a:ext uri="{FF2B5EF4-FFF2-40B4-BE49-F238E27FC236}">
                  <a16:creationId xmlns:a16="http://schemas.microsoft.com/office/drawing/2014/main" id="{CC55A447-F103-453E-87B6-AE0073FB8B77}"/>
                </a:ext>
              </a:extLst>
            </p:cNvPr>
            <p:cNvSpPr/>
            <p:nvPr/>
          </p:nvSpPr>
          <p:spPr>
            <a:xfrm flipH="1">
              <a:off x="-1575038" y="2619353"/>
              <a:ext cx="161157" cy="151859"/>
            </a:xfrm>
            <a:custGeom>
              <a:avLst/>
              <a:gdLst/>
              <a:ahLst/>
              <a:cxnLst/>
              <a:rect l="l" t="t" r="r" b="b"/>
              <a:pathLst>
                <a:path w="4749" h="4475" extrusionOk="0">
                  <a:moveTo>
                    <a:pt x="1795" y="0"/>
                  </a:moveTo>
                  <a:cubicBezTo>
                    <a:pt x="1433" y="0"/>
                    <a:pt x="1073" y="137"/>
                    <a:pt x="799" y="411"/>
                  </a:cubicBezTo>
                  <a:lnTo>
                    <a:pt x="548" y="662"/>
                  </a:lnTo>
                  <a:cubicBezTo>
                    <a:pt x="1" y="1210"/>
                    <a:pt x="1" y="2123"/>
                    <a:pt x="548" y="2671"/>
                  </a:cubicBezTo>
                  <a:lnTo>
                    <a:pt x="1941" y="4063"/>
                  </a:lnTo>
                  <a:cubicBezTo>
                    <a:pt x="2215" y="4337"/>
                    <a:pt x="2574" y="4474"/>
                    <a:pt x="2936" y="4474"/>
                  </a:cubicBezTo>
                  <a:cubicBezTo>
                    <a:pt x="3299" y="4474"/>
                    <a:pt x="3664" y="4337"/>
                    <a:pt x="3949" y="4063"/>
                  </a:cubicBezTo>
                  <a:lnTo>
                    <a:pt x="4200" y="3812"/>
                  </a:lnTo>
                  <a:cubicBezTo>
                    <a:pt x="4748" y="3242"/>
                    <a:pt x="4748" y="2351"/>
                    <a:pt x="4178" y="1804"/>
                  </a:cubicBezTo>
                  <a:lnTo>
                    <a:pt x="2808" y="411"/>
                  </a:lnTo>
                  <a:cubicBezTo>
                    <a:pt x="2523" y="137"/>
                    <a:pt x="2158" y="0"/>
                    <a:pt x="1795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836;p32">
              <a:extLst>
                <a:ext uri="{FF2B5EF4-FFF2-40B4-BE49-F238E27FC236}">
                  <a16:creationId xmlns:a16="http://schemas.microsoft.com/office/drawing/2014/main" id="{8609AFA8-C7B8-4B4C-835B-2D1CA8D63AFE}"/>
                </a:ext>
              </a:extLst>
            </p:cNvPr>
            <p:cNvSpPr/>
            <p:nvPr/>
          </p:nvSpPr>
          <p:spPr>
            <a:xfrm flipH="1">
              <a:off x="-1810513" y="2716067"/>
              <a:ext cx="285088" cy="226075"/>
            </a:xfrm>
            <a:custGeom>
              <a:avLst/>
              <a:gdLst/>
              <a:ahLst/>
              <a:cxnLst/>
              <a:rect l="l" t="t" r="r" b="b"/>
              <a:pathLst>
                <a:path w="8401" h="6662" extrusionOk="0">
                  <a:moveTo>
                    <a:pt x="3370" y="1"/>
                  </a:moveTo>
                  <a:cubicBezTo>
                    <a:pt x="2756" y="1"/>
                    <a:pt x="2127" y="114"/>
                    <a:pt x="1507" y="392"/>
                  </a:cubicBezTo>
                  <a:cubicBezTo>
                    <a:pt x="1507" y="392"/>
                    <a:pt x="0" y="1305"/>
                    <a:pt x="1484" y="2377"/>
                  </a:cubicBezTo>
                  <a:cubicBezTo>
                    <a:pt x="2968" y="3450"/>
                    <a:pt x="5775" y="4888"/>
                    <a:pt x="6232" y="6029"/>
                  </a:cubicBezTo>
                  <a:cubicBezTo>
                    <a:pt x="6443" y="6523"/>
                    <a:pt x="6535" y="6661"/>
                    <a:pt x="6571" y="6661"/>
                  </a:cubicBezTo>
                  <a:cubicBezTo>
                    <a:pt x="6617" y="6661"/>
                    <a:pt x="6574" y="6440"/>
                    <a:pt x="6574" y="6440"/>
                  </a:cubicBezTo>
                  <a:lnTo>
                    <a:pt x="8400" y="2126"/>
                  </a:lnTo>
                  <a:cubicBezTo>
                    <a:pt x="8400" y="2126"/>
                    <a:pt x="6033" y="1"/>
                    <a:pt x="3370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837;p32">
              <a:extLst>
                <a:ext uri="{FF2B5EF4-FFF2-40B4-BE49-F238E27FC236}">
                  <a16:creationId xmlns:a16="http://schemas.microsoft.com/office/drawing/2014/main" id="{F39500C8-EDC5-4B68-A257-3EEA6EA3FD5E}"/>
                </a:ext>
              </a:extLst>
            </p:cNvPr>
            <p:cNvSpPr/>
            <p:nvPr/>
          </p:nvSpPr>
          <p:spPr>
            <a:xfrm flipH="1">
              <a:off x="-1816689" y="2710095"/>
              <a:ext cx="269580" cy="216811"/>
            </a:xfrm>
            <a:custGeom>
              <a:avLst/>
              <a:gdLst/>
              <a:ahLst/>
              <a:cxnLst/>
              <a:rect l="l" t="t" r="r" b="b"/>
              <a:pathLst>
                <a:path w="7944" h="6389" extrusionOk="0">
                  <a:moveTo>
                    <a:pt x="2740" y="1"/>
                  </a:moveTo>
                  <a:cubicBezTo>
                    <a:pt x="2104" y="1"/>
                    <a:pt x="1449" y="118"/>
                    <a:pt x="799" y="408"/>
                  </a:cubicBezTo>
                  <a:cubicBezTo>
                    <a:pt x="754" y="453"/>
                    <a:pt x="46" y="864"/>
                    <a:pt x="23" y="1526"/>
                  </a:cubicBezTo>
                  <a:cubicBezTo>
                    <a:pt x="1" y="1937"/>
                    <a:pt x="252" y="2325"/>
                    <a:pt x="731" y="2690"/>
                  </a:cubicBezTo>
                  <a:cubicBezTo>
                    <a:pt x="1165" y="3010"/>
                    <a:pt x="1712" y="3352"/>
                    <a:pt x="2260" y="3695"/>
                  </a:cubicBezTo>
                  <a:cubicBezTo>
                    <a:pt x="3607" y="4562"/>
                    <a:pt x="5136" y="5521"/>
                    <a:pt x="5433" y="6274"/>
                  </a:cubicBezTo>
                  <a:cubicBezTo>
                    <a:pt x="5456" y="6342"/>
                    <a:pt x="5524" y="6365"/>
                    <a:pt x="5593" y="6388"/>
                  </a:cubicBezTo>
                  <a:cubicBezTo>
                    <a:pt x="5616" y="6388"/>
                    <a:pt x="5638" y="6365"/>
                    <a:pt x="5661" y="6365"/>
                  </a:cubicBezTo>
                  <a:cubicBezTo>
                    <a:pt x="5753" y="6320"/>
                    <a:pt x="5798" y="6228"/>
                    <a:pt x="5775" y="6137"/>
                  </a:cubicBezTo>
                  <a:cubicBezTo>
                    <a:pt x="5410" y="5270"/>
                    <a:pt x="3904" y="4334"/>
                    <a:pt x="2466" y="3398"/>
                  </a:cubicBezTo>
                  <a:cubicBezTo>
                    <a:pt x="1895" y="3056"/>
                    <a:pt x="1370" y="2713"/>
                    <a:pt x="936" y="2416"/>
                  </a:cubicBezTo>
                  <a:cubicBezTo>
                    <a:pt x="548" y="2120"/>
                    <a:pt x="343" y="1823"/>
                    <a:pt x="366" y="1549"/>
                  </a:cubicBezTo>
                  <a:cubicBezTo>
                    <a:pt x="389" y="1070"/>
                    <a:pt x="936" y="727"/>
                    <a:pt x="959" y="727"/>
                  </a:cubicBezTo>
                  <a:cubicBezTo>
                    <a:pt x="1543" y="465"/>
                    <a:pt x="2140" y="358"/>
                    <a:pt x="2723" y="358"/>
                  </a:cubicBezTo>
                  <a:cubicBezTo>
                    <a:pt x="5286" y="358"/>
                    <a:pt x="7610" y="2421"/>
                    <a:pt x="7647" y="2439"/>
                  </a:cubicBezTo>
                  <a:cubicBezTo>
                    <a:pt x="7681" y="2473"/>
                    <a:pt x="7727" y="2491"/>
                    <a:pt x="7770" y="2491"/>
                  </a:cubicBezTo>
                  <a:cubicBezTo>
                    <a:pt x="7812" y="2491"/>
                    <a:pt x="7852" y="2473"/>
                    <a:pt x="7875" y="2439"/>
                  </a:cubicBezTo>
                  <a:cubicBezTo>
                    <a:pt x="7944" y="2348"/>
                    <a:pt x="7944" y="2257"/>
                    <a:pt x="7875" y="2188"/>
                  </a:cubicBezTo>
                  <a:cubicBezTo>
                    <a:pt x="7746" y="2078"/>
                    <a:pt x="5413" y="1"/>
                    <a:pt x="2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838;p32">
              <a:extLst>
                <a:ext uri="{FF2B5EF4-FFF2-40B4-BE49-F238E27FC236}">
                  <a16:creationId xmlns:a16="http://schemas.microsoft.com/office/drawing/2014/main" id="{C7166937-1B7E-459F-BA02-C7CCB26C486E}"/>
                </a:ext>
              </a:extLst>
            </p:cNvPr>
            <p:cNvSpPr/>
            <p:nvPr/>
          </p:nvSpPr>
          <p:spPr>
            <a:xfrm flipH="1">
              <a:off x="-1506082" y="2689632"/>
              <a:ext cx="90640" cy="86975"/>
            </a:xfrm>
            <a:custGeom>
              <a:avLst/>
              <a:gdLst/>
              <a:ahLst/>
              <a:cxnLst/>
              <a:rect l="l" t="t" r="r" b="b"/>
              <a:pathLst>
                <a:path w="2671" h="2563" extrusionOk="0">
                  <a:moveTo>
                    <a:pt x="183" y="1"/>
                  </a:moveTo>
                  <a:cubicBezTo>
                    <a:pt x="143" y="1"/>
                    <a:pt x="103" y="18"/>
                    <a:pt x="69" y="52"/>
                  </a:cubicBezTo>
                  <a:cubicBezTo>
                    <a:pt x="0" y="121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397" y="2540"/>
                    <a:pt x="2443" y="2540"/>
                    <a:pt x="2465" y="2563"/>
                  </a:cubicBezTo>
                  <a:cubicBezTo>
                    <a:pt x="2534" y="2563"/>
                    <a:pt x="2579" y="2540"/>
                    <a:pt x="2602" y="2494"/>
                  </a:cubicBezTo>
                  <a:cubicBezTo>
                    <a:pt x="2671" y="2426"/>
                    <a:pt x="2671" y="2312"/>
                    <a:pt x="2602" y="2243"/>
                  </a:cubicBezTo>
                  <a:lnTo>
                    <a:pt x="297" y="52"/>
                  </a:lnTo>
                  <a:cubicBezTo>
                    <a:pt x="263" y="18"/>
                    <a:pt x="223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839;p32">
              <a:extLst>
                <a:ext uri="{FF2B5EF4-FFF2-40B4-BE49-F238E27FC236}">
                  <a16:creationId xmlns:a16="http://schemas.microsoft.com/office/drawing/2014/main" id="{0852E0E0-E148-47AB-ACA9-13CDF1DAA186}"/>
                </a:ext>
              </a:extLst>
            </p:cNvPr>
            <p:cNvSpPr/>
            <p:nvPr/>
          </p:nvSpPr>
          <p:spPr>
            <a:xfrm flipH="1">
              <a:off x="-1590513" y="2623798"/>
              <a:ext cx="91421" cy="86195"/>
            </a:xfrm>
            <a:custGeom>
              <a:avLst/>
              <a:gdLst/>
              <a:ahLst/>
              <a:cxnLst/>
              <a:rect l="l" t="t" r="r" b="b"/>
              <a:pathLst>
                <a:path w="2694" h="2540" extrusionOk="0">
                  <a:moveTo>
                    <a:pt x="194" y="1"/>
                  </a:moveTo>
                  <a:cubicBezTo>
                    <a:pt x="149" y="1"/>
                    <a:pt x="103" y="18"/>
                    <a:pt x="69" y="52"/>
                  </a:cubicBezTo>
                  <a:cubicBezTo>
                    <a:pt x="0" y="120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420" y="2517"/>
                    <a:pt x="2443" y="2540"/>
                    <a:pt x="2488" y="2540"/>
                  </a:cubicBezTo>
                  <a:cubicBezTo>
                    <a:pt x="2534" y="2540"/>
                    <a:pt x="2580" y="2517"/>
                    <a:pt x="2625" y="2494"/>
                  </a:cubicBezTo>
                  <a:cubicBezTo>
                    <a:pt x="2694" y="2426"/>
                    <a:pt x="2694" y="2312"/>
                    <a:pt x="2625" y="2243"/>
                  </a:cubicBezTo>
                  <a:lnTo>
                    <a:pt x="320" y="52"/>
                  </a:lnTo>
                  <a:cubicBezTo>
                    <a:pt x="286" y="18"/>
                    <a:pt x="240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840;p32">
              <a:extLst>
                <a:ext uri="{FF2B5EF4-FFF2-40B4-BE49-F238E27FC236}">
                  <a16:creationId xmlns:a16="http://schemas.microsoft.com/office/drawing/2014/main" id="{22B07B38-C748-438E-AE41-4E86931CA264}"/>
                </a:ext>
              </a:extLst>
            </p:cNvPr>
            <p:cNvSpPr/>
            <p:nvPr/>
          </p:nvSpPr>
          <p:spPr>
            <a:xfrm flipH="1">
              <a:off x="-3208601" y="3355980"/>
              <a:ext cx="711854" cy="928733"/>
            </a:xfrm>
            <a:custGeom>
              <a:avLst/>
              <a:gdLst/>
              <a:ahLst/>
              <a:cxnLst/>
              <a:rect l="l" t="t" r="r" b="b"/>
              <a:pathLst>
                <a:path w="20977" h="27368" extrusionOk="0">
                  <a:moveTo>
                    <a:pt x="0" y="0"/>
                  </a:moveTo>
                  <a:lnTo>
                    <a:pt x="114" y="411"/>
                  </a:lnTo>
                  <a:lnTo>
                    <a:pt x="7076" y="27368"/>
                  </a:lnTo>
                  <a:lnTo>
                    <a:pt x="8286" y="27368"/>
                  </a:lnTo>
                  <a:lnTo>
                    <a:pt x="20931" y="137"/>
                  </a:lnTo>
                  <a:lnTo>
                    <a:pt x="20977" y="23"/>
                  </a:lnTo>
                  <a:lnTo>
                    <a:pt x="15339" y="23"/>
                  </a:lnTo>
                  <a:lnTo>
                    <a:pt x="7259" y="10477"/>
                  </a:lnTo>
                  <a:lnTo>
                    <a:pt x="2785" y="0"/>
                  </a:ln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5" name="Google Shape;841;p32">
              <a:extLst>
                <a:ext uri="{FF2B5EF4-FFF2-40B4-BE49-F238E27FC236}">
                  <a16:creationId xmlns:a16="http://schemas.microsoft.com/office/drawing/2014/main" id="{6B7BA1FC-7C89-403F-8F05-B9169D2AF14B}"/>
                </a:ext>
              </a:extLst>
            </p:cNvPr>
            <p:cNvSpPr/>
            <p:nvPr/>
          </p:nvSpPr>
          <p:spPr>
            <a:xfrm flipH="1">
              <a:off x="-3084671" y="3401826"/>
              <a:ext cx="536818" cy="454559"/>
            </a:xfrm>
            <a:custGeom>
              <a:avLst/>
              <a:gdLst/>
              <a:ahLst/>
              <a:cxnLst/>
              <a:rect l="l" t="t" r="r" b="b"/>
              <a:pathLst>
                <a:path w="15819" h="13395" extrusionOk="0">
                  <a:moveTo>
                    <a:pt x="176" y="0"/>
                  </a:moveTo>
                  <a:cubicBezTo>
                    <a:pt x="155" y="0"/>
                    <a:pt x="134" y="6"/>
                    <a:pt x="115" y="19"/>
                  </a:cubicBezTo>
                  <a:cubicBezTo>
                    <a:pt x="46" y="42"/>
                    <a:pt x="1" y="133"/>
                    <a:pt x="46" y="201"/>
                  </a:cubicBezTo>
                  <a:lnTo>
                    <a:pt x="5798" y="13394"/>
                  </a:lnTo>
                  <a:lnTo>
                    <a:pt x="15773" y="407"/>
                  </a:lnTo>
                  <a:cubicBezTo>
                    <a:pt x="15819" y="361"/>
                    <a:pt x="15819" y="270"/>
                    <a:pt x="15750" y="201"/>
                  </a:cubicBezTo>
                  <a:cubicBezTo>
                    <a:pt x="15726" y="185"/>
                    <a:pt x="15699" y="178"/>
                    <a:pt x="15672" y="178"/>
                  </a:cubicBezTo>
                  <a:cubicBezTo>
                    <a:pt x="15623" y="178"/>
                    <a:pt x="15574" y="203"/>
                    <a:pt x="15545" y="247"/>
                  </a:cubicBezTo>
                  <a:lnTo>
                    <a:pt x="5867" y="12847"/>
                  </a:lnTo>
                  <a:lnTo>
                    <a:pt x="298" y="87"/>
                  </a:lnTo>
                  <a:cubicBezTo>
                    <a:pt x="281" y="38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842;p32">
              <a:extLst>
                <a:ext uri="{FF2B5EF4-FFF2-40B4-BE49-F238E27FC236}">
                  <a16:creationId xmlns:a16="http://schemas.microsoft.com/office/drawing/2014/main" id="{6A3203DB-22DB-402E-B97A-3FE6559940B7}"/>
                </a:ext>
              </a:extLst>
            </p:cNvPr>
            <p:cNvSpPr/>
            <p:nvPr/>
          </p:nvSpPr>
          <p:spPr>
            <a:xfrm flipH="1">
              <a:off x="-2388324" y="3584464"/>
              <a:ext cx="173544" cy="553073"/>
            </a:xfrm>
            <a:custGeom>
              <a:avLst/>
              <a:gdLst/>
              <a:ahLst/>
              <a:cxnLst/>
              <a:rect l="l" t="t" r="r" b="b"/>
              <a:pathLst>
                <a:path w="5114" h="16298" extrusionOk="0">
                  <a:moveTo>
                    <a:pt x="4954" y="1"/>
                  </a:moveTo>
                  <a:cubicBezTo>
                    <a:pt x="2991" y="229"/>
                    <a:pt x="1873" y="3561"/>
                    <a:pt x="1485" y="4977"/>
                  </a:cubicBezTo>
                  <a:cubicBezTo>
                    <a:pt x="891" y="7168"/>
                    <a:pt x="389" y="9838"/>
                    <a:pt x="138" y="12349"/>
                  </a:cubicBezTo>
                  <a:cubicBezTo>
                    <a:pt x="1" y="13673"/>
                    <a:pt x="412" y="15088"/>
                    <a:pt x="1119" y="15819"/>
                  </a:cubicBezTo>
                  <a:cubicBezTo>
                    <a:pt x="1507" y="16207"/>
                    <a:pt x="1873" y="16298"/>
                    <a:pt x="2169" y="16298"/>
                  </a:cubicBezTo>
                  <a:lnTo>
                    <a:pt x="2261" y="16298"/>
                  </a:lnTo>
                  <a:lnTo>
                    <a:pt x="2169" y="15157"/>
                  </a:lnTo>
                  <a:cubicBezTo>
                    <a:pt x="2124" y="15157"/>
                    <a:pt x="2032" y="15134"/>
                    <a:pt x="1941" y="15020"/>
                  </a:cubicBezTo>
                  <a:cubicBezTo>
                    <a:pt x="1507" y="14609"/>
                    <a:pt x="1165" y="13536"/>
                    <a:pt x="1256" y="12463"/>
                  </a:cubicBezTo>
                  <a:cubicBezTo>
                    <a:pt x="1530" y="10021"/>
                    <a:pt x="2010" y="7396"/>
                    <a:pt x="2580" y="5273"/>
                  </a:cubicBezTo>
                  <a:cubicBezTo>
                    <a:pt x="3242" y="2877"/>
                    <a:pt x="4246" y="1210"/>
                    <a:pt x="5114" y="1142"/>
                  </a:cubicBezTo>
                  <a:lnTo>
                    <a:pt x="5114" y="1119"/>
                  </a:lnTo>
                  <a:lnTo>
                    <a:pt x="5023" y="1"/>
                  </a:lnTo>
                  <a:close/>
                </a:path>
              </a:pathLst>
            </a:custGeom>
            <a:solidFill>
              <a:srgbClr val="9494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843;p32">
              <a:extLst>
                <a:ext uri="{FF2B5EF4-FFF2-40B4-BE49-F238E27FC236}">
                  <a16:creationId xmlns:a16="http://schemas.microsoft.com/office/drawing/2014/main" id="{F684E35B-9F3B-4027-A7E7-93114D834AFB}"/>
                </a:ext>
              </a:extLst>
            </p:cNvPr>
            <p:cNvSpPr/>
            <p:nvPr/>
          </p:nvSpPr>
          <p:spPr>
            <a:xfrm flipH="1">
              <a:off x="-2320183" y="4087177"/>
              <a:ext cx="54262" cy="62814"/>
            </a:xfrm>
            <a:custGeom>
              <a:avLst/>
              <a:gdLst/>
              <a:ahLst/>
              <a:cxnLst/>
              <a:rect l="l" t="t" r="r" b="b"/>
              <a:pathLst>
                <a:path w="1599" h="1851" extrusionOk="0">
                  <a:moveTo>
                    <a:pt x="731" y="0"/>
                  </a:moveTo>
                  <a:cubicBezTo>
                    <a:pt x="343" y="0"/>
                    <a:pt x="23" y="274"/>
                    <a:pt x="23" y="639"/>
                  </a:cubicBezTo>
                  <a:lnTo>
                    <a:pt x="0" y="1187"/>
                  </a:lnTo>
                  <a:cubicBezTo>
                    <a:pt x="0" y="1530"/>
                    <a:pt x="297" y="1849"/>
                    <a:pt x="685" y="1849"/>
                  </a:cubicBezTo>
                  <a:lnTo>
                    <a:pt x="845" y="1849"/>
                  </a:lnTo>
                  <a:cubicBezTo>
                    <a:pt x="860" y="1850"/>
                    <a:pt x="875" y="1850"/>
                    <a:pt x="890" y="1850"/>
                  </a:cubicBezTo>
                  <a:cubicBezTo>
                    <a:pt x="1257" y="1850"/>
                    <a:pt x="1553" y="1584"/>
                    <a:pt x="1575" y="1233"/>
                  </a:cubicBezTo>
                  <a:lnTo>
                    <a:pt x="1598" y="685"/>
                  </a:lnTo>
                  <a:cubicBezTo>
                    <a:pt x="1598" y="320"/>
                    <a:pt x="1301" y="23"/>
                    <a:pt x="913" y="2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844;p32">
              <a:extLst>
                <a:ext uri="{FF2B5EF4-FFF2-40B4-BE49-F238E27FC236}">
                  <a16:creationId xmlns:a16="http://schemas.microsoft.com/office/drawing/2014/main" id="{EBD4A0AF-D305-4FF2-8E7D-BBA95D11BC09}"/>
                </a:ext>
              </a:extLst>
            </p:cNvPr>
            <p:cNvSpPr/>
            <p:nvPr/>
          </p:nvSpPr>
          <p:spPr>
            <a:xfrm flipH="1">
              <a:off x="-2320183" y="4089485"/>
              <a:ext cx="27929" cy="59692"/>
            </a:xfrm>
            <a:custGeom>
              <a:avLst/>
              <a:gdLst/>
              <a:ahLst/>
              <a:cxnLst/>
              <a:rect l="l" t="t" r="r" b="b"/>
              <a:pathLst>
                <a:path w="823" h="1759" extrusionOk="0">
                  <a:moveTo>
                    <a:pt x="434" y="1"/>
                  </a:moveTo>
                  <a:cubicBezTo>
                    <a:pt x="206" y="92"/>
                    <a:pt x="46" y="252"/>
                    <a:pt x="23" y="457"/>
                  </a:cubicBezTo>
                  <a:lnTo>
                    <a:pt x="0" y="1279"/>
                  </a:lnTo>
                  <a:cubicBezTo>
                    <a:pt x="0" y="1484"/>
                    <a:pt x="160" y="1667"/>
                    <a:pt x="388" y="1758"/>
                  </a:cubicBezTo>
                  <a:cubicBezTo>
                    <a:pt x="617" y="1667"/>
                    <a:pt x="777" y="1507"/>
                    <a:pt x="799" y="1302"/>
                  </a:cubicBezTo>
                  <a:lnTo>
                    <a:pt x="822" y="480"/>
                  </a:lnTo>
                  <a:cubicBezTo>
                    <a:pt x="822" y="275"/>
                    <a:pt x="662" y="92"/>
                    <a:pt x="43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845;p32">
              <a:extLst>
                <a:ext uri="{FF2B5EF4-FFF2-40B4-BE49-F238E27FC236}">
                  <a16:creationId xmlns:a16="http://schemas.microsoft.com/office/drawing/2014/main" id="{EDEA46F3-873E-44A9-AA9B-6DECA69BAFEE}"/>
                </a:ext>
              </a:extLst>
            </p:cNvPr>
            <p:cNvSpPr/>
            <p:nvPr/>
          </p:nvSpPr>
          <p:spPr>
            <a:xfrm flipH="1">
              <a:off x="-2656343" y="3583616"/>
              <a:ext cx="270360" cy="526807"/>
            </a:xfrm>
            <a:custGeom>
              <a:avLst/>
              <a:gdLst/>
              <a:ahLst/>
              <a:cxnLst/>
              <a:rect l="l" t="t" r="r" b="b"/>
              <a:pathLst>
                <a:path w="7967" h="15524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cubicBezTo>
                    <a:pt x="4588" y="6759"/>
                    <a:pt x="5661" y="9247"/>
                    <a:pt x="6460" y="11598"/>
                  </a:cubicBezTo>
                  <a:cubicBezTo>
                    <a:pt x="6802" y="12625"/>
                    <a:pt x="6688" y="13744"/>
                    <a:pt x="6369" y="14223"/>
                  </a:cubicBezTo>
                  <a:cubicBezTo>
                    <a:pt x="6323" y="14314"/>
                    <a:pt x="6254" y="14383"/>
                    <a:pt x="6186" y="14383"/>
                  </a:cubicBezTo>
                  <a:lnTo>
                    <a:pt x="6300" y="15524"/>
                  </a:lnTo>
                  <a:cubicBezTo>
                    <a:pt x="6597" y="15501"/>
                    <a:pt x="7008" y="15341"/>
                    <a:pt x="7327" y="14839"/>
                  </a:cubicBezTo>
                  <a:cubicBezTo>
                    <a:pt x="7875" y="13995"/>
                    <a:pt x="7966" y="12511"/>
                    <a:pt x="7533" y="11233"/>
                  </a:cubicBezTo>
                  <a:cubicBezTo>
                    <a:pt x="6711" y="8836"/>
                    <a:pt x="5638" y="6280"/>
                    <a:pt x="4565" y="4271"/>
                  </a:cubicBez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0" name="Google Shape;846;p32">
              <a:extLst>
                <a:ext uri="{FF2B5EF4-FFF2-40B4-BE49-F238E27FC236}">
                  <a16:creationId xmlns:a16="http://schemas.microsoft.com/office/drawing/2014/main" id="{3B1675A1-CF62-467E-BEB4-DBFAED53B38D}"/>
                </a:ext>
              </a:extLst>
            </p:cNvPr>
            <p:cNvSpPr/>
            <p:nvPr/>
          </p:nvSpPr>
          <p:spPr>
            <a:xfrm flipH="1">
              <a:off x="-2388324" y="3584464"/>
              <a:ext cx="123184" cy="178973"/>
            </a:xfrm>
            <a:custGeom>
              <a:avLst/>
              <a:gdLst/>
              <a:ahLst/>
              <a:cxnLst/>
              <a:rect l="l" t="t" r="r" b="b"/>
              <a:pathLst>
                <a:path w="3630" h="5274" extrusionOk="0">
                  <a:moveTo>
                    <a:pt x="3470" y="1"/>
                  </a:moveTo>
                  <a:cubicBezTo>
                    <a:pt x="1507" y="229"/>
                    <a:pt x="389" y="3561"/>
                    <a:pt x="1" y="4977"/>
                  </a:cubicBezTo>
                  <a:lnTo>
                    <a:pt x="1096" y="5273"/>
                  </a:lnTo>
                  <a:cubicBezTo>
                    <a:pt x="1758" y="2877"/>
                    <a:pt x="2762" y="1210"/>
                    <a:pt x="3630" y="1142"/>
                  </a:cubicBezTo>
                  <a:lnTo>
                    <a:pt x="3630" y="1119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847;p32">
              <a:extLst>
                <a:ext uri="{FF2B5EF4-FFF2-40B4-BE49-F238E27FC236}">
                  <a16:creationId xmlns:a16="http://schemas.microsoft.com/office/drawing/2014/main" id="{F2726F5C-2373-47DB-896C-7631B738672B}"/>
                </a:ext>
              </a:extLst>
            </p:cNvPr>
            <p:cNvSpPr/>
            <p:nvPr/>
          </p:nvSpPr>
          <p:spPr>
            <a:xfrm flipH="1">
              <a:off x="-2540930" y="3583616"/>
              <a:ext cx="154947" cy="162786"/>
            </a:xfrm>
            <a:custGeom>
              <a:avLst/>
              <a:gdLst/>
              <a:ahLst/>
              <a:cxnLst/>
              <a:rect l="l" t="t" r="r" b="b"/>
              <a:pathLst>
                <a:path w="4566" h="4797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lnTo>
                    <a:pt x="4565" y="4271"/>
                  </a:ln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848;p32">
              <a:extLst>
                <a:ext uri="{FF2B5EF4-FFF2-40B4-BE49-F238E27FC236}">
                  <a16:creationId xmlns:a16="http://schemas.microsoft.com/office/drawing/2014/main" id="{6529C17F-BD95-478D-A101-996DE5FC2526}"/>
                </a:ext>
              </a:extLst>
            </p:cNvPr>
            <p:cNvSpPr/>
            <p:nvPr/>
          </p:nvSpPr>
          <p:spPr>
            <a:xfrm flipH="1">
              <a:off x="-2621492" y="4061590"/>
              <a:ext cx="69770" cy="69024"/>
            </a:xfrm>
            <a:custGeom>
              <a:avLst/>
              <a:gdLst/>
              <a:ahLst/>
              <a:cxnLst/>
              <a:rect l="l" t="t" r="r" b="b"/>
              <a:pathLst>
                <a:path w="2056" h="2034" extrusionOk="0">
                  <a:moveTo>
                    <a:pt x="1058" y="0"/>
                  </a:moveTo>
                  <a:cubicBezTo>
                    <a:pt x="995" y="0"/>
                    <a:pt x="931" y="8"/>
                    <a:pt x="868" y="24"/>
                  </a:cubicBezTo>
                  <a:lnTo>
                    <a:pt x="572" y="92"/>
                  </a:lnTo>
                  <a:cubicBezTo>
                    <a:pt x="206" y="206"/>
                    <a:pt x="1" y="549"/>
                    <a:pt x="115" y="891"/>
                  </a:cubicBezTo>
                  <a:lnTo>
                    <a:pt x="320" y="1576"/>
                  </a:lnTo>
                  <a:cubicBezTo>
                    <a:pt x="415" y="1859"/>
                    <a:pt x="697" y="2033"/>
                    <a:pt x="998" y="2033"/>
                  </a:cubicBezTo>
                  <a:cubicBezTo>
                    <a:pt x="1061" y="2033"/>
                    <a:pt x="1125" y="2025"/>
                    <a:pt x="1188" y="2010"/>
                  </a:cubicBezTo>
                  <a:lnTo>
                    <a:pt x="1485" y="1941"/>
                  </a:lnTo>
                  <a:cubicBezTo>
                    <a:pt x="1850" y="1850"/>
                    <a:pt x="2055" y="1485"/>
                    <a:pt x="1964" y="1142"/>
                  </a:cubicBezTo>
                  <a:lnTo>
                    <a:pt x="1736" y="458"/>
                  </a:lnTo>
                  <a:cubicBezTo>
                    <a:pt x="1641" y="174"/>
                    <a:pt x="1359" y="0"/>
                    <a:pt x="105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849;p32">
              <a:extLst>
                <a:ext uri="{FF2B5EF4-FFF2-40B4-BE49-F238E27FC236}">
                  <a16:creationId xmlns:a16="http://schemas.microsoft.com/office/drawing/2014/main" id="{167CACB9-FF76-452A-BFCC-05711640B0F2}"/>
                </a:ext>
              </a:extLst>
            </p:cNvPr>
            <p:cNvSpPr/>
            <p:nvPr/>
          </p:nvSpPr>
          <p:spPr>
            <a:xfrm flipH="1">
              <a:off x="-2593597" y="4069361"/>
              <a:ext cx="41876" cy="61219"/>
            </a:xfrm>
            <a:custGeom>
              <a:avLst/>
              <a:gdLst/>
              <a:ahLst/>
              <a:cxnLst/>
              <a:rect l="l" t="t" r="r" b="b"/>
              <a:pathLst>
                <a:path w="1234" h="1804" extrusionOk="0">
                  <a:moveTo>
                    <a:pt x="343" y="0"/>
                  </a:moveTo>
                  <a:cubicBezTo>
                    <a:pt x="115" y="137"/>
                    <a:pt x="1" y="365"/>
                    <a:pt x="69" y="571"/>
                  </a:cubicBezTo>
                  <a:lnTo>
                    <a:pt x="343" y="1438"/>
                  </a:lnTo>
                  <a:cubicBezTo>
                    <a:pt x="412" y="1644"/>
                    <a:pt x="640" y="1781"/>
                    <a:pt x="914" y="1803"/>
                  </a:cubicBezTo>
                  <a:cubicBezTo>
                    <a:pt x="1119" y="1644"/>
                    <a:pt x="1234" y="1438"/>
                    <a:pt x="1165" y="1210"/>
                  </a:cubicBezTo>
                  <a:lnTo>
                    <a:pt x="891" y="365"/>
                  </a:lnTo>
                  <a:cubicBezTo>
                    <a:pt x="823" y="160"/>
                    <a:pt x="594" y="23"/>
                    <a:pt x="34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850;p32">
              <a:extLst>
                <a:ext uri="{FF2B5EF4-FFF2-40B4-BE49-F238E27FC236}">
                  <a16:creationId xmlns:a16="http://schemas.microsoft.com/office/drawing/2014/main" id="{07DD543D-2836-4878-A17D-2A7DDB69B53E}"/>
                </a:ext>
              </a:extLst>
            </p:cNvPr>
            <p:cNvSpPr/>
            <p:nvPr/>
          </p:nvSpPr>
          <p:spPr>
            <a:xfrm flipH="1">
              <a:off x="-3282206" y="3529286"/>
              <a:ext cx="224684" cy="547847"/>
            </a:xfrm>
            <a:custGeom>
              <a:avLst/>
              <a:gdLst/>
              <a:ahLst/>
              <a:cxnLst/>
              <a:rect l="l" t="t" r="r" b="b"/>
              <a:pathLst>
                <a:path w="6621" h="16144" extrusionOk="0">
                  <a:moveTo>
                    <a:pt x="5977" y="1"/>
                  </a:moveTo>
                  <a:cubicBezTo>
                    <a:pt x="5736" y="1"/>
                    <a:pt x="5506" y="136"/>
                    <a:pt x="5433" y="371"/>
                  </a:cubicBezTo>
                  <a:lnTo>
                    <a:pt x="92" y="15367"/>
                  </a:lnTo>
                  <a:cubicBezTo>
                    <a:pt x="1" y="15664"/>
                    <a:pt x="161" y="15984"/>
                    <a:pt x="457" y="16098"/>
                  </a:cubicBezTo>
                  <a:cubicBezTo>
                    <a:pt x="503" y="16121"/>
                    <a:pt x="572" y="16144"/>
                    <a:pt x="640" y="16144"/>
                  </a:cubicBezTo>
                  <a:cubicBezTo>
                    <a:pt x="868" y="16144"/>
                    <a:pt x="1096" y="15984"/>
                    <a:pt x="1188" y="15755"/>
                  </a:cubicBezTo>
                  <a:lnTo>
                    <a:pt x="6506" y="759"/>
                  </a:lnTo>
                  <a:cubicBezTo>
                    <a:pt x="6620" y="463"/>
                    <a:pt x="6460" y="143"/>
                    <a:pt x="6164" y="29"/>
                  </a:cubicBezTo>
                  <a:cubicBezTo>
                    <a:pt x="6102" y="10"/>
                    <a:pt x="6039" y="1"/>
                    <a:pt x="5977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5" name="Google Shape;851;p32">
              <a:extLst>
                <a:ext uri="{FF2B5EF4-FFF2-40B4-BE49-F238E27FC236}">
                  <a16:creationId xmlns:a16="http://schemas.microsoft.com/office/drawing/2014/main" id="{B96AD4BE-91B9-49B6-92F0-54AF9833FE53}"/>
                </a:ext>
              </a:extLst>
            </p:cNvPr>
            <p:cNvSpPr/>
            <p:nvPr/>
          </p:nvSpPr>
          <p:spPr>
            <a:xfrm flipH="1">
              <a:off x="-3297681" y="3306401"/>
              <a:ext cx="277317" cy="485678"/>
            </a:xfrm>
            <a:custGeom>
              <a:avLst/>
              <a:gdLst/>
              <a:ahLst/>
              <a:cxnLst/>
              <a:rect l="l" t="t" r="r" b="b"/>
              <a:pathLst>
                <a:path w="8172" h="14312" extrusionOk="0">
                  <a:moveTo>
                    <a:pt x="1233" y="0"/>
                  </a:moveTo>
                  <a:lnTo>
                    <a:pt x="0" y="23"/>
                  </a:lnTo>
                  <a:lnTo>
                    <a:pt x="0" y="1164"/>
                  </a:lnTo>
                  <a:lnTo>
                    <a:pt x="2283" y="1164"/>
                  </a:lnTo>
                  <a:cubicBezTo>
                    <a:pt x="3698" y="1164"/>
                    <a:pt x="5022" y="1826"/>
                    <a:pt x="5889" y="2945"/>
                  </a:cubicBezTo>
                  <a:cubicBezTo>
                    <a:pt x="6711" y="4018"/>
                    <a:pt x="6985" y="5364"/>
                    <a:pt x="6620" y="6643"/>
                  </a:cubicBezTo>
                  <a:cubicBezTo>
                    <a:pt x="6597" y="6757"/>
                    <a:pt x="6551" y="6848"/>
                    <a:pt x="6528" y="6939"/>
                  </a:cubicBezTo>
                  <a:lnTo>
                    <a:pt x="4177" y="13536"/>
                  </a:lnTo>
                  <a:cubicBezTo>
                    <a:pt x="4086" y="13832"/>
                    <a:pt x="4223" y="14175"/>
                    <a:pt x="4520" y="14266"/>
                  </a:cubicBezTo>
                  <a:cubicBezTo>
                    <a:pt x="4588" y="14289"/>
                    <a:pt x="4657" y="14312"/>
                    <a:pt x="4725" y="14312"/>
                  </a:cubicBezTo>
                  <a:cubicBezTo>
                    <a:pt x="4953" y="14312"/>
                    <a:pt x="5182" y="14152"/>
                    <a:pt x="5250" y="13924"/>
                  </a:cubicBezTo>
                  <a:lnTo>
                    <a:pt x="7601" y="7327"/>
                  </a:lnTo>
                  <a:cubicBezTo>
                    <a:pt x="7647" y="7213"/>
                    <a:pt x="7692" y="7076"/>
                    <a:pt x="7715" y="6962"/>
                  </a:cubicBezTo>
                  <a:cubicBezTo>
                    <a:pt x="8172" y="5341"/>
                    <a:pt x="7829" y="3630"/>
                    <a:pt x="6802" y="2260"/>
                  </a:cubicBezTo>
                  <a:cubicBezTo>
                    <a:pt x="5729" y="845"/>
                    <a:pt x="4018" y="23"/>
                    <a:pt x="2260" y="23"/>
                  </a:cubicBezTo>
                  <a:lnTo>
                    <a:pt x="1347" y="23"/>
                  </a:lnTo>
                  <a:cubicBezTo>
                    <a:pt x="1301" y="23"/>
                    <a:pt x="1278" y="23"/>
                    <a:pt x="123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852;p32">
              <a:extLst>
                <a:ext uri="{FF2B5EF4-FFF2-40B4-BE49-F238E27FC236}">
                  <a16:creationId xmlns:a16="http://schemas.microsoft.com/office/drawing/2014/main" id="{82A773A3-AE54-4B07-89DB-58E0FE99E8C9}"/>
                </a:ext>
              </a:extLst>
            </p:cNvPr>
            <p:cNvSpPr/>
            <p:nvPr/>
          </p:nvSpPr>
          <p:spPr>
            <a:xfrm flipH="1">
              <a:off x="-3193127" y="3947297"/>
              <a:ext cx="223903" cy="184505"/>
            </a:xfrm>
            <a:custGeom>
              <a:avLst/>
              <a:gdLst/>
              <a:ahLst/>
              <a:cxnLst/>
              <a:rect l="l" t="t" r="r" b="b"/>
              <a:pathLst>
                <a:path w="6598" h="5437" extrusionOk="0">
                  <a:moveTo>
                    <a:pt x="3512" y="0"/>
                  </a:moveTo>
                  <a:cubicBezTo>
                    <a:pt x="2192" y="0"/>
                    <a:pt x="929" y="826"/>
                    <a:pt x="503" y="2045"/>
                  </a:cubicBezTo>
                  <a:cubicBezTo>
                    <a:pt x="1" y="3506"/>
                    <a:pt x="822" y="4990"/>
                    <a:pt x="2375" y="5355"/>
                  </a:cubicBezTo>
                  <a:cubicBezTo>
                    <a:pt x="2610" y="5410"/>
                    <a:pt x="2848" y="5437"/>
                    <a:pt x="3085" y="5437"/>
                  </a:cubicBezTo>
                  <a:cubicBezTo>
                    <a:pt x="4406" y="5437"/>
                    <a:pt x="5669" y="4608"/>
                    <a:pt x="6095" y="3369"/>
                  </a:cubicBezTo>
                  <a:cubicBezTo>
                    <a:pt x="6597" y="1908"/>
                    <a:pt x="5776" y="447"/>
                    <a:pt x="4223" y="82"/>
                  </a:cubicBezTo>
                  <a:cubicBezTo>
                    <a:pt x="3988" y="27"/>
                    <a:pt x="3749" y="0"/>
                    <a:pt x="3512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853;p32">
              <a:extLst>
                <a:ext uri="{FF2B5EF4-FFF2-40B4-BE49-F238E27FC236}">
                  <a16:creationId xmlns:a16="http://schemas.microsoft.com/office/drawing/2014/main" id="{F6A50632-79DB-4D91-BBE9-B3C7A7FB83FE}"/>
                </a:ext>
              </a:extLst>
            </p:cNvPr>
            <p:cNvSpPr/>
            <p:nvPr/>
          </p:nvSpPr>
          <p:spPr>
            <a:xfrm flipH="1">
              <a:off x="-3137338" y="3993584"/>
              <a:ext cx="112325" cy="91930"/>
            </a:xfrm>
            <a:custGeom>
              <a:avLst/>
              <a:gdLst/>
              <a:ahLst/>
              <a:cxnLst/>
              <a:rect l="l" t="t" r="r" b="b"/>
              <a:pathLst>
                <a:path w="3310" h="2709" extrusionOk="0">
                  <a:moveTo>
                    <a:pt x="1761" y="0"/>
                  </a:moveTo>
                  <a:cubicBezTo>
                    <a:pt x="1100" y="0"/>
                    <a:pt x="464" y="406"/>
                    <a:pt x="251" y="1024"/>
                  </a:cubicBezTo>
                  <a:cubicBezTo>
                    <a:pt x="0" y="1754"/>
                    <a:pt x="434" y="2484"/>
                    <a:pt x="1187" y="2667"/>
                  </a:cubicBezTo>
                  <a:cubicBezTo>
                    <a:pt x="1307" y="2695"/>
                    <a:pt x="1428" y="2709"/>
                    <a:pt x="1549" y="2709"/>
                  </a:cubicBezTo>
                  <a:cubicBezTo>
                    <a:pt x="2210" y="2709"/>
                    <a:pt x="2846" y="2303"/>
                    <a:pt x="3059" y="1685"/>
                  </a:cubicBezTo>
                  <a:cubicBezTo>
                    <a:pt x="3310" y="955"/>
                    <a:pt x="2899" y="225"/>
                    <a:pt x="2123" y="42"/>
                  </a:cubicBezTo>
                  <a:cubicBezTo>
                    <a:pt x="2003" y="14"/>
                    <a:pt x="1882" y="0"/>
                    <a:pt x="1761" y="0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8" name="Google Shape;854;p32">
              <a:extLst>
                <a:ext uri="{FF2B5EF4-FFF2-40B4-BE49-F238E27FC236}">
                  <a16:creationId xmlns:a16="http://schemas.microsoft.com/office/drawing/2014/main" id="{6626D84D-AB83-4C5C-A123-0A56C5B5F2E1}"/>
                </a:ext>
              </a:extLst>
            </p:cNvPr>
            <p:cNvSpPr/>
            <p:nvPr/>
          </p:nvSpPr>
          <p:spPr>
            <a:xfrm flipH="1">
              <a:off x="-2590509" y="3306401"/>
              <a:ext cx="223903" cy="316817"/>
            </a:xfrm>
            <a:custGeom>
              <a:avLst/>
              <a:gdLst/>
              <a:ahLst/>
              <a:cxnLst/>
              <a:rect l="l" t="t" r="r" b="b"/>
              <a:pathLst>
                <a:path w="6598" h="9336" extrusionOk="0">
                  <a:moveTo>
                    <a:pt x="6323" y="0"/>
                  </a:moveTo>
                  <a:cubicBezTo>
                    <a:pt x="6255" y="0"/>
                    <a:pt x="6186" y="23"/>
                    <a:pt x="6118" y="46"/>
                  </a:cubicBezTo>
                  <a:cubicBezTo>
                    <a:pt x="3402" y="411"/>
                    <a:pt x="1302" y="2374"/>
                    <a:pt x="754" y="5159"/>
                  </a:cubicBezTo>
                  <a:lnTo>
                    <a:pt x="46" y="8651"/>
                  </a:lnTo>
                  <a:cubicBezTo>
                    <a:pt x="1" y="8948"/>
                    <a:pt x="206" y="9245"/>
                    <a:pt x="503" y="9313"/>
                  </a:cubicBezTo>
                  <a:cubicBezTo>
                    <a:pt x="549" y="9313"/>
                    <a:pt x="571" y="9336"/>
                    <a:pt x="617" y="9336"/>
                  </a:cubicBezTo>
                  <a:cubicBezTo>
                    <a:pt x="891" y="9336"/>
                    <a:pt x="1119" y="9130"/>
                    <a:pt x="1188" y="8857"/>
                  </a:cubicBezTo>
                  <a:lnTo>
                    <a:pt x="1872" y="5387"/>
                  </a:lnTo>
                  <a:cubicBezTo>
                    <a:pt x="2352" y="2990"/>
                    <a:pt x="4201" y="1324"/>
                    <a:pt x="6597" y="1142"/>
                  </a:cubicBezTo>
                  <a:lnTo>
                    <a:pt x="6552" y="0"/>
                  </a:ln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9" name="Google Shape;855;p32">
              <a:extLst>
                <a:ext uri="{FF2B5EF4-FFF2-40B4-BE49-F238E27FC236}">
                  <a16:creationId xmlns:a16="http://schemas.microsoft.com/office/drawing/2014/main" id="{79203A70-72C8-4F3B-B342-8223C430BBFF}"/>
                </a:ext>
              </a:extLst>
            </p:cNvPr>
            <p:cNvSpPr/>
            <p:nvPr/>
          </p:nvSpPr>
          <p:spPr>
            <a:xfrm flipH="1">
              <a:off x="-1574258" y="3193092"/>
              <a:ext cx="85245" cy="82360"/>
            </a:xfrm>
            <a:custGeom>
              <a:avLst/>
              <a:gdLst/>
              <a:ahLst/>
              <a:cxnLst/>
              <a:rect l="l" t="t" r="r" b="b"/>
              <a:pathLst>
                <a:path w="2512" h="2427" extrusionOk="0">
                  <a:moveTo>
                    <a:pt x="1279" y="371"/>
                  </a:moveTo>
                  <a:cubicBezTo>
                    <a:pt x="1294" y="371"/>
                    <a:pt x="1309" y="371"/>
                    <a:pt x="1324" y="372"/>
                  </a:cubicBezTo>
                  <a:cubicBezTo>
                    <a:pt x="1781" y="418"/>
                    <a:pt x="2123" y="806"/>
                    <a:pt x="2078" y="1262"/>
                  </a:cubicBezTo>
                  <a:cubicBezTo>
                    <a:pt x="2056" y="1704"/>
                    <a:pt x="1670" y="2039"/>
                    <a:pt x="1231" y="2039"/>
                  </a:cubicBezTo>
                  <a:cubicBezTo>
                    <a:pt x="1216" y="2039"/>
                    <a:pt x="1202" y="2039"/>
                    <a:pt x="1188" y="2038"/>
                  </a:cubicBezTo>
                  <a:cubicBezTo>
                    <a:pt x="731" y="2016"/>
                    <a:pt x="389" y="1605"/>
                    <a:pt x="434" y="1148"/>
                  </a:cubicBezTo>
                  <a:cubicBezTo>
                    <a:pt x="456" y="706"/>
                    <a:pt x="821" y="371"/>
                    <a:pt x="1279" y="371"/>
                  </a:cubicBezTo>
                  <a:close/>
                  <a:moveTo>
                    <a:pt x="1227" y="1"/>
                  </a:moveTo>
                  <a:cubicBezTo>
                    <a:pt x="615" y="1"/>
                    <a:pt x="89" y="483"/>
                    <a:pt x="46" y="1125"/>
                  </a:cubicBezTo>
                  <a:cubicBezTo>
                    <a:pt x="1" y="1787"/>
                    <a:pt x="503" y="2358"/>
                    <a:pt x="1165" y="2426"/>
                  </a:cubicBezTo>
                  <a:lnTo>
                    <a:pt x="1256" y="2426"/>
                  </a:lnTo>
                  <a:cubicBezTo>
                    <a:pt x="1895" y="2426"/>
                    <a:pt x="2420" y="1924"/>
                    <a:pt x="2466" y="1285"/>
                  </a:cubicBezTo>
                  <a:cubicBezTo>
                    <a:pt x="2511" y="623"/>
                    <a:pt x="2009" y="53"/>
                    <a:pt x="1347" y="7"/>
                  </a:cubicBezTo>
                  <a:cubicBezTo>
                    <a:pt x="1307" y="3"/>
                    <a:pt x="1266" y="1"/>
                    <a:pt x="1227" y="1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56;p32">
              <a:extLst>
                <a:ext uri="{FF2B5EF4-FFF2-40B4-BE49-F238E27FC236}">
                  <a16:creationId xmlns:a16="http://schemas.microsoft.com/office/drawing/2014/main" id="{54B94E23-AF86-4521-8827-57B05DB3923D}"/>
                </a:ext>
              </a:extLst>
            </p:cNvPr>
            <p:cNvSpPr/>
            <p:nvPr/>
          </p:nvSpPr>
          <p:spPr>
            <a:xfrm flipH="1">
              <a:off x="-1940620" y="3243655"/>
              <a:ext cx="467081" cy="146430"/>
            </a:xfrm>
            <a:custGeom>
              <a:avLst/>
              <a:gdLst/>
              <a:ahLst/>
              <a:cxnLst/>
              <a:rect l="l" t="t" r="r" b="b"/>
              <a:pathLst>
                <a:path w="13764" h="4315" extrusionOk="0">
                  <a:moveTo>
                    <a:pt x="13650" y="1"/>
                  </a:moveTo>
                  <a:lnTo>
                    <a:pt x="0" y="3949"/>
                  </a:lnTo>
                  <a:lnTo>
                    <a:pt x="91" y="4315"/>
                  </a:lnTo>
                  <a:lnTo>
                    <a:pt x="13764" y="366"/>
                  </a:lnTo>
                  <a:lnTo>
                    <a:pt x="13650" y="1"/>
                  </a:lnTo>
                  <a:close/>
                </a:path>
              </a:pathLst>
            </a:custGeom>
            <a:solidFill>
              <a:srgbClr val="CEE5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57;p32">
              <a:extLst>
                <a:ext uri="{FF2B5EF4-FFF2-40B4-BE49-F238E27FC236}">
                  <a16:creationId xmlns:a16="http://schemas.microsoft.com/office/drawing/2014/main" id="{BC41EEDB-7315-4FBB-BC88-C09EDE9FCDB8}"/>
                </a:ext>
              </a:extLst>
            </p:cNvPr>
            <p:cNvSpPr/>
            <p:nvPr/>
          </p:nvSpPr>
          <p:spPr>
            <a:xfrm flipH="1">
              <a:off x="-2170665" y="3596850"/>
              <a:ext cx="69736" cy="416009"/>
            </a:xfrm>
            <a:custGeom>
              <a:avLst/>
              <a:gdLst/>
              <a:ahLst/>
              <a:cxnLst/>
              <a:rect l="l" t="t" r="r" b="b"/>
              <a:pathLst>
                <a:path w="2055" h="12259" extrusionOk="0">
                  <a:moveTo>
                    <a:pt x="2055" y="1"/>
                  </a:moveTo>
                  <a:lnTo>
                    <a:pt x="1" y="2694"/>
                  </a:lnTo>
                  <a:lnTo>
                    <a:pt x="1553" y="1225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58;p32">
              <a:extLst>
                <a:ext uri="{FF2B5EF4-FFF2-40B4-BE49-F238E27FC236}">
                  <a16:creationId xmlns:a16="http://schemas.microsoft.com/office/drawing/2014/main" id="{CC7CB72E-BCBB-4882-9B8C-45DF7589CE72}"/>
                </a:ext>
              </a:extLst>
            </p:cNvPr>
            <p:cNvSpPr/>
            <p:nvPr/>
          </p:nvSpPr>
          <p:spPr>
            <a:xfrm flipH="1">
              <a:off x="-2657124" y="4353805"/>
              <a:ext cx="381124" cy="123014"/>
            </a:xfrm>
            <a:custGeom>
              <a:avLst/>
              <a:gdLst/>
              <a:ahLst/>
              <a:cxnLst/>
              <a:rect l="l" t="t" r="r" b="b"/>
              <a:pathLst>
                <a:path w="11231" h="3625" extrusionOk="0">
                  <a:moveTo>
                    <a:pt x="6231" y="1"/>
                  </a:moveTo>
                  <a:cubicBezTo>
                    <a:pt x="2654" y="1"/>
                    <a:pt x="0" y="3624"/>
                    <a:pt x="0" y="3624"/>
                  </a:cubicBezTo>
                  <a:lnTo>
                    <a:pt x="11230" y="2597"/>
                  </a:lnTo>
                  <a:cubicBezTo>
                    <a:pt x="9485" y="673"/>
                    <a:pt x="7772" y="1"/>
                    <a:pt x="6231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859;p32">
              <a:extLst>
                <a:ext uri="{FF2B5EF4-FFF2-40B4-BE49-F238E27FC236}">
                  <a16:creationId xmlns:a16="http://schemas.microsoft.com/office/drawing/2014/main" id="{302F4C09-5196-46EF-B264-7A5D442B749E}"/>
                </a:ext>
              </a:extLst>
            </p:cNvPr>
            <p:cNvSpPr/>
            <p:nvPr/>
          </p:nvSpPr>
          <p:spPr>
            <a:xfrm flipH="1">
              <a:off x="-2722177" y="4118465"/>
              <a:ext cx="644494" cy="745111"/>
            </a:xfrm>
            <a:custGeom>
              <a:avLst/>
              <a:gdLst/>
              <a:ahLst/>
              <a:cxnLst/>
              <a:rect l="l" t="t" r="r" b="b"/>
              <a:pathLst>
                <a:path w="18992" h="21957" extrusionOk="0">
                  <a:moveTo>
                    <a:pt x="2885" y="0"/>
                  </a:moveTo>
                  <a:cubicBezTo>
                    <a:pt x="2336" y="0"/>
                    <a:pt x="1784" y="175"/>
                    <a:pt x="1325" y="539"/>
                  </a:cubicBezTo>
                  <a:cubicBezTo>
                    <a:pt x="206" y="1406"/>
                    <a:pt x="1" y="3027"/>
                    <a:pt x="891" y="4145"/>
                  </a:cubicBezTo>
                  <a:lnTo>
                    <a:pt x="14084" y="20968"/>
                  </a:lnTo>
                  <a:cubicBezTo>
                    <a:pt x="14586" y="21615"/>
                    <a:pt x="15341" y="21957"/>
                    <a:pt x="16100" y="21957"/>
                  </a:cubicBezTo>
                  <a:cubicBezTo>
                    <a:pt x="16652" y="21957"/>
                    <a:pt x="17206" y="21776"/>
                    <a:pt x="17668" y="21401"/>
                  </a:cubicBezTo>
                  <a:cubicBezTo>
                    <a:pt x="18786" y="20534"/>
                    <a:pt x="18992" y="18936"/>
                    <a:pt x="18101" y="17818"/>
                  </a:cubicBezTo>
                  <a:lnTo>
                    <a:pt x="4908" y="973"/>
                  </a:lnTo>
                  <a:cubicBezTo>
                    <a:pt x="4405" y="336"/>
                    <a:pt x="3647" y="0"/>
                    <a:pt x="2885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4" name="Google Shape;860;p32">
              <a:extLst>
                <a:ext uri="{FF2B5EF4-FFF2-40B4-BE49-F238E27FC236}">
                  <a16:creationId xmlns:a16="http://schemas.microsoft.com/office/drawing/2014/main" id="{5A09A29D-CDB1-4F08-BC99-EBD1A1944A13}"/>
                </a:ext>
              </a:extLst>
            </p:cNvPr>
            <p:cNvSpPr/>
            <p:nvPr/>
          </p:nvSpPr>
          <p:spPr>
            <a:xfrm flipH="1">
              <a:off x="-2367421" y="4104077"/>
              <a:ext cx="315290" cy="286072"/>
            </a:xfrm>
            <a:custGeom>
              <a:avLst/>
              <a:gdLst/>
              <a:ahLst/>
              <a:cxnLst/>
              <a:rect l="l" t="t" r="r" b="b"/>
              <a:pathLst>
                <a:path w="9291" h="8430" extrusionOk="0">
                  <a:moveTo>
                    <a:pt x="6205" y="0"/>
                  </a:moveTo>
                  <a:cubicBezTo>
                    <a:pt x="5962" y="0"/>
                    <a:pt x="5715" y="77"/>
                    <a:pt x="5502" y="233"/>
                  </a:cubicBezTo>
                  <a:lnTo>
                    <a:pt x="571" y="4113"/>
                  </a:lnTo>
                  <a:cubicBezTo>
                    <a:pt x="92" y="4478"/>
                    <a:pt x="1" y="5186"/>
                    <a:pt x="389" y="5665"/>
                  </a:cubicBezTo>
                  <a:lnTo>
                    <a:pt x="2215" y="7993"/>
                  </a:lnTo>
                  <a:cubicBezTo>
                    <a:pt x="2439" y="8284"/>
                    <a:pt x="2763" y="8429"/>
                    <a:pt x="3090" y="8429"/>
                  </a:cubicBezTo>
                  <a:cubicBezTo>
                    <a:pt x="3327" y="8429"/>
                    <a:pt x="3565" y="8352"/>
                    <a:pt x="3767" y="8199"/>
                  </a:cubicBezTo>
                  <a:lnTo>
                    <a:pt x="8720" y="4318"/>
                  </a:lnTo>
                  <a:cubicBezTo>
                    <a:pt x="9199" y="3930"/>
                    <a:pt x="9291" y="3246"/>
                    <a:pt x="8902" y="2766"/>
                  </a:cubicBezTo>
                  <a:lnTo>
                    <a:pt x="7076" y="415"/>
                  </a:lnTo>
                  <a:cubicBezTo>
                    <a:pt x="6854" y="140"/>
                    <a:pt x="6533" y="0"/>
                    <a:pt x="6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61;p32">
              <a:extLst>
                <a:ext uri="{FF2B5EF4-FFF2-40B4-BE49-F238E27FC236}">
                  <a16:creationId xmlns:a16="http://schemas.microsoft.com/office/drawing/2014/main" id="{26A4812B-8585-401C-858F-9EF00EA55900}"/>
                </a:ext>
              </a:extLst>
            </p:cNvPr>
            <p:cNvSpPr/>
            <p:nvPr/>
          </p:nvSpPr>
          <p:spPr>
            <a:xfrm flipH="1">
              <a:off x="-2467325" y="3249661"/>
              <a:ext cx="1232383" cy="1092945"/>
            </a:xfrm>
            <a:custGeom>
              <a:avLst/>
              <a:gdLst/>
              <a:ahLst/>
              <a:cxnLst/>
              <a:rect l="l" t="t" r="r" b="b"/>
              <a:pathLst>
                <a:path w="36316" h="32207" extrusionOk="0">
                  <a:moveTo>
                    <a:pt x="18154" y="4423"/>
                  </a:moveTo>
                  <a:cubicBezTo>
                    <a:pt x="21618" y="4423"/>
                    <a:pt x="25047" y="5962"/>
                    <a:pt x="27346" y="8908"/>
                  </a:cubicBezTo>
                  <a:cubicBezTo>
                    <a:pt x="31317" y="13975"/>
                    <a:pt x="30427" y="21325"/>
                    <a:pt x="25360" y="25297"/>
                  </a:cubicBezTo>
                  <a:cubicBezTo>
                    <a:pt x="23227" y="26968"/>
                    <a:pt x="20690" y="27779"/>
                    <a:pt x="18170" y="27779"/>
                  </a:cubicBezTo>
                  <a:cubicBezTo>
                    <a:pt x="14704" y="27779"/>
                    <a:pt x="11271" y="26245"/>
                    <a:pt x="8971" y="23311"/>
                  </a:cubicBezTo>
                  <a:cubicBezTo>
                    <a:pt x="4977" y="18244"/>
                    <a:pt x="5867" y="10894"/>
                    <a:pt x="10957" y="6922"/>
                  </a:cubicBezTo>
                  <a:cubicBezTo>
                    <a:pt x="13092" y="5239"/>
                    <a:pt x="15632" y="4423"/>
                    <a:pt x="18154" y="4423"/>
                  </a:cubicBezTo>
                  <a:close/>
                  <a:moveTo>
                    <a:pt x="18151" y="1"/>
                  </a:moveTo>
                  <a:cubicBezTo>
                    <a:pt x="14675" y="1"/>
                    <a:pt x="11171" y="1122"/>
                    <a:pt x="8218" y="3430"/>
                  </a:cubicBezTo>
                  <a:cubicBezTo>
                    <a:pt x="1211" y="8931"/>
                    <a:pt x="1" y="19042"/>
                    <a:pt x="5479" y="26050"/>
                  </a:cubicBezTo>
                  <a:cubicBezTo>
                    <a:pt x="8662" y="30091"/>
                    <a:pt x="13388" y="32207"/>
                    <a:pt x="18163" y="32207"/>
                  </a:cubicBezTo>
                  <a:cubicBezTo>
                    <a:pt x="21642" y="32207"/>
                    <a:pt x="25146" y="31084"/>
                    <a:pt x="28099" y="28766"/>
                  </a:cubicBezTo>
                  <a:cubicBezTo>
                    <a:pt x="35083" y="23288"/>
                    <a:pt x="36316" y="13176"/>
                    <a:pt x="30815" y="6169"/>
                  </a:cubicBezTo>
                  <a:cubicBezTo>
                    <a:pt x="27645" y="2114"/>
                    <a:pt x="22924" y="1"/>
                    <a:pt x="18151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6" name="Google Shape;862;p32">
              <a:extLst>
                <a:ext uri="{FF2B5EF4-FFF2-40B4-BE49-F238E27FC236}">
                  <a16:creationId xmlns:a16="http://schemas.microsoft.com/office/drawing/2014/main" id="{E290801F-75A0-4FD5-B87F-CE6CDC2549F6}"/>
                </a:ext>
              </a:extLst>
            </p:cNvPr>
            <p:cNvSpPr/>
            <p:nvPr/>
          </p:nvSpPr>
          <p:spPr>
            <a:xfrm flipH="1">
              <a:off x="-2121120" y="3484186"/>
              <a:ext cx="223903" cy="198282"/>
            </a:xfrm>
            <a:custGeom>
              <a:avLst/>
              <a:gdLst/>
              <a:ahLst/>
              <a:cxnLst/>
              <a:rect l="l" t="t" r="r" b="b"/>
              <a:pathLst>
                <a:path w="6598" h="5843" extrusionOk="0">
                  <a:moveTo>
                    <a:pt x="3297" y="1"/>
                  </a:moveTo>
                  <a:cubicBezTo>
                    <a:pt x="2668" y="1"/>
                    <a:pt x="2035" y="205"/>
                    <a:pt x="1507" y="627"/>
                  </a:cubicBezTo>
                  <a:cubicBezTo>
                    <a:pt x="229" y="1609"/>
                    <a:pt x="1" y="3458"/>
                    <a:pt x="1005" y="4713"/>
                  </a:cubicBezTo>
                  <a:cubicBezTo>
                    <a:pt x="1574" y="5454"/>
                    <a:pt x="2434" y="5842"/>
                    <a:pt x="3301" y="5842"/>
                  </a:cubicBezTo>
                  <a:cubicBezTo>
                    <a:pt x="3930" y="5842"/>
                    <a:pt x="4563" y="5638"/>
                    <a:pt x="5091" y="5215"/>
                  </a:cubicBezTo>
                  <a:cubicBezTo>
                    <a:pt x="6369" y="4234"/>
                    <a:pt x="6597" y="2385"/>
                    <a:pt x="5593" y="1130"/>
                  </a:cubicBezTo>
                  <a:cubicBezTo>
                    <a:pt x="5024" y="389"/>
                    <a:pt x="4164" y="1"/>
                    <a:pt x="3297" y="1"/>
                  </a:cubicBezTo>
                  <a:close/>
                </a:path>
              </a:pathLst>
            </a:custGeom>
            <a:solidFill>
              <a:srgbClr val="E7DFD8">
                <a:alpha val="23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863;p32">
              <a:extLst>
                <a:ext uri="{FF2B5EF4-FFF2-40B4-BE49-F238E27FC236}">
                  <a16:creationId xmlns:a16="http://schemas.microsoft.com/office/drawing/2014/main" id="{42DCEB4B-14D9-443B-9662-A2110D0D39F2}"/>
                </a:ext>
              </a:extLst>
            </p:cNvPr>
            <p:cNvSpPr/>
            <p:nvPr/>
          </p:nvSpPr>
          <p:spPr>
            <a:xfrm flipH="1">
              <a:off x="-2894906" y="4442816"/>
              <a:ext cx="815662" cy="499964"/>
            </a:xfrm>
            <a:custGeom>
              <a:avLst/>
              <a:gdLst/>
              <a:ahLst/>
              <a:cxnLst/>
              <a:rect l="l" t="t" r="r" b="b"/>
              <a:pathLst>
                <a:path w="24036" h="14733" extrusionOk="0">
                  <a:moveTo>
                    <a:pt x="17108" y="1"/>
                  </a:moveTo>
                  <a:cubicBezTo>
                    <a:pt x="16953" y="1"/>
                    <a:pt x="16797" y="7"/>
                    <a:pt x="16640" y="20"/>
                  </a:cubicBezTo>
                  <a:cubicBezTo>
                    <a:pt x="12783" y="339"/>
                    <a:pt x="8012" y="727"/>
                    <a:pt x="6186" y="864"/>
                  </a:cubicBezTo>
                  <a:cubicBezTo>
                    <a:pt x="4497" y="979"/>
                    <a:pt x="2831" y="1504"/>
                    <a:pt x="1621" y="1983"/>
                  </a:cubicBezTo>
                  <a:cubicBezTo>
                    <a:pt x="548" y="2394"/>
                    <a:pt x="1" y="3558"/>
                    <a:pt x="366" y="4653"/>
                  </a:cubicBezTo>
                  <a:cubicBezTo>
                    <a:pt x="619" y="5341"/>
                    <a:pt x="1304" y="5771"/>
                    <a:pt x="2009" y="5771"/>
                  </a:cubicBezTo>
                  <a:cubicBezTo>
                    <a:pt x="2143" y="5771"/>
                    <a:pt x="2278" y="5755"/>
                    <a:pt x="2411" y="5723"/>
                  </a:cubicBezTo>
                  <a:lnTo>
                    <a:pt x="2411" y="5723"/>
                  </a:lnTo>
                  <a:lnTo>
                    <a:pt x="2009" y="5863"/>
                  </a:lnTo>
                  <a:cubicBezTo>
                    <a:pt x="1050" y="6206"/>
                    <a:pt x="548" y="7255"/>
                    <a:pt x="868" y="8214"/>
                  </a:cubicBezTo>
                  <a:lnTo>
                    <a:pt x="982" y="8488"/>
                  </a:lnTo>
                  <a:cubicBezTo>
                    <a:pt x="1235" y="9247"/>
                    <a:pt x="1931" y="9705"/>
                    <a:pt x="2674" y="9705"/>
                  </a:cubicBezTo>
                  <a:cubicBezTo>
                    <a:pt x="2870" y="9705"/>
                    <a:pt x="3069" y="9673"/>
                    <a:pt x="3265" y="9606"/>
                  </a:cubicBezTo>
                  <a:lnTo>
                    <a:pt x="3961" y="9363"/>
                  </a:lnTo>
                  <a:lnTo>
                    <a:pt x="3961" y="9363"/>
                  </a:lnTo>
                  <a:cubicBezTo>
                    <a:pt x="3237" y="9667"/>
                    <a:pt x="2863" y="10501"/>
                    <a:pt x="3128" y="11250"/>
                  </a:cubicBezTo>
                  <a:lnTo>
                    <a:pt x="3196" y="11478"/>
                  </a:lnTo>
                  <a:cubicBezTo>
                    <a:pt x="3485" y="12326"/>
                    <a:pt x="4273" y="12846"/>
                    <a:pt x="5121" y="12846"/>
                  </a:cubicBezTo>
                  <a:cubicBezTo>
                    <a:pt x="5345" y="12846"/>
                    <a:pt x="5574" y="12810"/>
                    <a:pt x="5798" y="12734"/>
                  </a:cubicBezTo>
                  <a:lnTo>
                    <a:pt x="7327" y="12209"/>
                  </a:lnTo>
                  <a:lnTo>
                    <a:pt x="6734" y="12414"/>
                  </a:lnTo>
                  <a:cubicBezTo>
                    <a:pt x="6414" y="12528"/>
                    <a:pt x="6209" y="12870"/>
                    <a:pt x="6323" y="13213"/>
                  </a:cubicBezTo>
                  <a:cubicBezTo>
                    <a:pt x="6648" y="14151"/>
                    <a:pt x="7514" y="14732"/>
                    <a:pt x="8438" y="14732"/>
                  </a:cubicBezTo>
                  <a:cubicBezTo>
                    <a:pt x="8683" y="14732"/>
                    <a:pt x="8932" y="14691"/>
                    <a:pt x="9176" y="14605"/>
                  </a:cubicBezTo>
                  <a:lnTo>
                    <a:pt x="24036" y="13144"/>
                  </a:lnTo>
                  <a:lnTo>
                    <a:pt x="22712" y="5064"/>
                  </a:lnTo>
                  <a:cubicBezTo>
                    <a:pt x="22409" y="2163"/>
                    <a:pt x="19969" y="1"/>
                    <a:pt x="17108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64;p32">
              <a:extLst>
                <a:ext uri="{FF2B5EF4-FFF2-40B4-BE49-F238E27FC236}">
                  <a16:creationId xmlns:a16="http://schemas.microsoft.com/office/drawing/2014/main" id="{0662F4C7-D1D1-42D7-A194-AF3DA75F6396}"/>
                </a:ext>
              </a:extLst>
            </p:cNvPr>
            <p:cNvSpPr/>
            <p:nvPr/>
          </p:nvSpPr>
          <p:spPr>
            <a:xfrm flipH="1">
              <a:off x="-2255096" y="4596949"/>
              <a:ext cx="123184" cy="59861"/>
            </a:xfrm>
            <a:custGeom>
              <a:avLst/>
              <a:gdLst/>
              <a:ahLst/>
              <a:cxnLst/>
              <a:rect l="l" t="t" r="r" b="b"/>
              <a:pathLst>
                <a:path w="3630" h="1764" extrusionOk="0">
                  <a:moveTo>
                    <a:pt x="3182" y="0"/>
                  </a:moveTo>
                  <a:cubicBezTo>
                    <a:pt x="3141" y="0"/>
                    <a:pt x="3100" y="7"/>
                    <a:pt x="3059" y="20"/>
                  </a:cubicBezTo>
                  <a:lnTo>
                    <a:pt x="320" y="1002"/>
                  </a:lnTo>
                  <a:cubicBezTo>
                    <a:pt x="115" y="1047"/>
                    <a:pt x="1" y="1298"/>
                    <a:pt x="92" y="1504"/>
                  </a:cubicBezTo>
                  <a:cubicBezTo>
                    <a:pt x="144" y="1660"/>
                    <a:pt x="289" y="1764"/>
                    <a:pt x="446" y="1764"/>
                  </a:cubicBezTo>
                  <a:cubicBezTo>
                    <a:pt x="495" y="1764"/>
                    <a:pt x="545" y="1754"/>
                    <a:pt x="594" y="1732"/>
                  </a:cubicBezTo>
                  <a:lnTo>
                    <a:pt x="3310" y="773"/>
                  </a:lnTo>
                  <a:lnTo>
                    <a:pt x="3333" y="773"/>
                  </a:lnTo>
                  <a:cubicBezTo>
                    <a:pt x="3539" y="705"/>
                    <a:pt x="3630" y="477"/>
                    <a:pt x="3561" y="271"/>
                  </a:cubicBezTo>
                  <a:cubicBezTo>
                    <a:pt x="3506" y="106"/>
                    <a:pt x="3348" y="0"/>
                    <a:pt x="3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65;p32">
              <a:extLst>
                <a:ext uri="{FF2B5EF4-FFF2-40B4-BE49-F238E27FC236}">
                  <a16:creationId xmlns:a16="http://schemas.microsoft.com/office/drawing/2014/main" id="{E53684AB-0707-4EF8-9F09-3662657C3137}"/>
                </a:ext>
              </a:extLst>
            </p:cNvPr>
            <p:cNvSpPr/>
            <p:nvPr/>
          </p:nvSpPr>
          <p:spPr>
            <a:xfrm flipH="1">
              <a:off x="-2321710" y="4710597"/>
              <a:ext cx="144869" cy="73707"/>
            </a:xfrm>
            <a:custGeom>
              <a:avLst/>
              <a:gdLst/>
              <a:ahLst/>
              <a:cxnLst/>
              <a:rect l="l" t="t" r="r" b="b"/>
              <a:pathLst>
                <a:path w="4269" h="2172" extrusionOk="0">
                  <a:moveTo>
                    <a:pt x="3831" y="1"/>
                  </a:moveTo>
                  <a:cubicBezTo>
                    <a:pt x="3780" y="1"/>
                    <a:pt x="3727" y="9"/>
                    <a:pt x="3675" y="26"/>
                  </a:cubicBezTo>
                  <a:lnTo>
                    <a:pt x="297" y="1396"/>
                  </a:lnTo>
                  <a:cubicBezTo>
                    <a:pt x="92" y="1487"/>
                    <a:pt x="0" y="1715"/>
                    <a:pt x="69" y="1921"/>
                  </a:cubicBezTo>
                  <a:cubicBezTo>
                    <a:pt x="140" y="2081"/>
                    <a:pt x="294" y="2172"/>
                    <a:pt x="456" y="2172"/>
                  </a:cubicBezTo>
                  <a:cubicBezTo>
                    <a:pt x="502" y="2172"/>
                    <a:pt x="548" y="2164"/>
                    <a:pt x="594" y="2149"/>
                  </a:cubicBezTo>
                  <a:lnTo>
                    <a:pt x="3972" y="757"/>
                  </a:lnTo>
                  <a:cubicBezTo>
                    <a:pt x="4178" y="666"/>
                    <a:pt x="4269" y="437"/>
                    <a:pt x="4200" y="232"/>
                  </a:cubicBezTo>
                  <a:cubicBezTo>
                    <a:pt x="4132" y="78"/>
                    <a:pt x="3986" y="1"/>
                    <a:pt x="38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866;p32">
              <a:extLst>
                <a:ext uri="{FF2B5EF4-FFF2-40B4-BE49-F238E27FC236}">
                  <a16:creationId xmlns:a16="http://schemas.microsoft.com/office/drawing/2014/main" id="{587917CF-4914-4814-B723-4E6F85D7B6AE}"/>
                </a:ext>
              </a:extLst>
            </p:cNvPr>
            <p:cNvSpPr/>
            <p:nvPr/>
          </p:nvSpPr>
          <p:spPr>
            <a:xfrm flipH="1">
              <a:off x="-2394535" y="4821565"/>
              <a:ext cx="117008" cy="57927"/>
            </a:xfrm>
            <a:custGeom>
              <a:avLst/>
              <a:gdLst/>
              <a:ahLst/>
              <a:cxnLst/>
              <a:rect l="l" t="t" r="r" b="b"/>
              <a:pathLst>
                <a:path w="3448" h="1707" extrusionOk="0">
                  <a:moveTo>
                    <a:pt x="3000" y="1"/>
                  </a:moveTo>
                  <a:cubicBezTo>
                    <a:pt x="2959" y="1"/>
                    <a:pt x="2917" y="7"/>
                    <a:pt x="2877" y="20"/>
                  </a:cubicBezTo>
                  <a:lnTo>
                    <a:pt x="320" y="933"/>
                  </a:lnTo>
                  <a:cubicBezTo>
                    <a:pt x="92" y="979"/>
                    <a:pt x="1" y="1230"/>
                    <a:pt x="69" y="1436"/>
                  </a:cubicBezTo>
                  <a:cubicBezTo>
                    <a:pt x="124" y="1601"/>
                    <a:pt x="282" y="1707"/>
                    <a:pt x="449" y="1707"/>
                  </a:cubicBezTo>
                  <a:cubicBezTo>
                    <a:pt x="490" y="1707"/>
                    <a:pt x="531" y="1700"/>
                    <a:pt x="571" y="1687"/>
                  </a:cubicBezTo>
                  <a:lnTo>
                    <a:pt x="3128" y="774"/>
                  </a:lnTo>
                  <a:lnTo>
                    <a:pt x="3151" y="774"/>
                  </a:lnTo>
                  <a:cubicBezTo>
                    <a:pt x="3356" y="682"/>
                    <a:pt x="3447" y="477"/>
                    <a:pt x="3379" y="272"/>
                  </a:cubicBezTo>
                  <a:cubicBezTo>
                    <a:pt x="3324" y="107"/>
                    <a:pt x="3166" y="1"/>
                    <a:pt x="3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867;p32">
              <a:extLst>
                <a:ext uri="{FF2B5EF4-FFF2-40B4-BE49-F238E27FC236}">
                  <a16:creationId xmlns:a16="http://schemas.microsoft.com/office/drawing/2014/main" id="{224D8F00-C30F-427A-9287-832FBB454E58}"/>
                </a:ext>
              </a:extLst>
            </p:cNvPr>
            <p:cNvSpPr/>
            <p:nvPr/>
          </p:nvSpPr>
          <p:spPr>
            <a:xfrm flipH="1">
              <a:off x="-2686545" y="4448110"/>
              <a:ext cx="436879" cy="24840"/>
            </a:xfrm>
            <a:custGeom>
              <a:avLst/>
              <a:gdLst/>
              <a:ahLst/>
              <a:cxnLst/>
              <a:rect l="l" t="t" r="r" b="b"/>
              <a:pathLst>
                <a:path w="12874" h="732" extrusionOk="0">
                  <a:moveTo>
                    <a:pt x="0" y="731"/>
                  </a:moveTo>
                  <a:lnTo>
                    <a:pt x="12874" y="1"/>
                  </a:lnTo>
                </a:path>
              </a:pathLst>
            </a:custGeom>
            <a:solidFill>
              <a:srgbClr val="FEA49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868;p32">
              <a:extLst>
                <a:ext uri="{FF2B5EF4-FFF2-40B4-BE49-F238E27FC236}">
                  <a16:creationId xmlns:a16="http://schemas.microsoft.com/office/drawing/2014/main" id="{82AFFDFE-1919-4DAA-BB66-721345FDEEA9}"/>
                </a:ext>
              </a:extLst>
            </p:cNvPr>
            <p:cNvSpPr/>
            <p:nvPr/>
          </p:nvSpPr>
          <p:spPr>
            <a:xfrm flipH="1">
              <a:off x="-3362768" y="3995010"/>
              <a:ext cx="548457" cy="553853"/>
            </a:xfrm>
            <a:custGeom>
              <a:avLst/>
              <a:gdLst/>
              <a:ahLst/>
              <a:cxnLst/>
              <a:rect l="l" t="t" r="r" b="b"/>
              <a:pathLst>
                <a:path w="16162" h="16321" extrusionOk="0">
                  <a:moveTo>
                    <a:pt x="11619" y="0"/>
                  </a:moveTo>
                  <a:lnTo>
                    <a:pt x="14198" y="7441"/>
                  </a:lnTo>
                  <a:lnTo>
                    <a:pt x="1872" y="10705"/>
                  </a:lnTo>
                  <a:cubicBezTo>
                    <a:pt x="708" y="11002"/>
                    <a:pt x="1" y="12143"/>
                    <a:pt x="229" y="13307"/>
                  </a:cubicBezTo>
                  <a:lnTo>
                    <a:pt x="845" y="16320"/>
                  </a:lnTo>
                  <a:lnTo>
                    <a:pt x="845" y="13239"/>
                  </a:lnTo>
                  <a:cubicBezTo>
                    <a:pt x="845" y="12371"/>
                    <a:pt x="1439" y="11641"/>
                    <a:pt x="2283" y="11436"/>
                  </a:cubicBezTo>
                  <a:lnTo>
                    <a:pt x="16161" y="8377"/>
                  </a:lnTo>
                  <a:lnTo>
                    <a:pt x="11619" y="0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869;p32">
              <a:extLst>
                <a:ext uri="{FF2B5EF4-FFF2-40B4-BE49-F238E27FC236}">
                  <a16:creationId xmlns:a16="http://schemas.microsoft.com/office/drawing/2014/main" id="{D85A4E7E-4785-4733-A3A0-5599F04F0BE3}"/>
                </a:ext>
              </a:extLst>
            </p:cNvPr>
            <p:cNvSpPr/>
            <p:nvPr/>
          </p:nvSpPr>
          <p:spPr>
            <a:xfrm flipH="1">
              <a:off x="-3561050" y="4833849"/>
              <a:ext cx="636756" cy="109271"/>
            </a:xfrm>
            <a:custGeom>
              <a:avLst/>
              <a:gdLst/>
              <a:ahLst/>
              <a:cxnLst/>
              <a:rect l="l" t="t" r="r" b="b"/>
              <a:pathLst>
                <a:path w="18764" h="3220" extrusionOk="0">
                  <a:moveTo>
                    <a:pt x="18558" y="1"/>
                  </a:moveTo>
                  <a:lnTo>
                    <a:pt x="1" y="2557"/>
                  </a:lnTo>
                  <a:lnTo>
                    <a:pt x="18763" y="3219"/>
                  </a:lnTo>
                  <a:lnTo>
                    <a:pt x="18763" y="3219"/>
                  </a:lnTo>
                  <a:lnTo>
                    <a:pt x="18558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870;p32">
              <a:extLst>
                <a:ext uri="{FF2B5EF4-FFF2-40B4-BE49-F238E27FC236}">
                  <a16:creationId xmlns:a16="http://schemas.microsoft.com/office/drawing/2014/main" id="{ED952BFC-C2D4-4950-A260-FC618A5BB7A3}"/>
                </a:ext>
              </a:extLst>
            </p:cNvPr>
            <p:cNvSpPr/>
            <p:nvPr/>
          </p:nvSpPr>
          <p:spPr>
            <a:xfrm flipH="1">
              <a:off x="-3050600" y="4781080"/>
              <a:ext cx="87552" cy="82258"/>
            </a:xfrm>
            <a:custGeom>
              <a:avLst/>
              <a:gdLst/>
              <a:ahLst/>
              <a:cxnLst/>
              <a:rect l="l" t="t" r="r" b="b"/>
              <a:pathLst>
                <a:path w="2580" h="2424" extrusionOk="0">
                  <a:moveTo>
                    <a:pt x="1294" y="375"/>
                  </a:moveTo>
                  <a:cubicBezTo>
                    <a:pt x="1348" y="375"/>
                    <a:pt x="1404" y="380"/>
                    <a:pt x="1461" y="392"/>
                  </a:cubicBezTo>
                  <a:cubicBezTo>
                    <a:pt x="1689" y="437"/>
                    <a:pt x="1872" y="551"/>
                    <a:pt x="2009" y="734"/>
                  </a:cubicBezTo>
                  <a:cubicBezTo>
                    <a:pt x="2123" y="917"/>
                    <a:pt x="2169" y="1145"/>
                    <a:pt x="2146" y="1350"/>
                  </a:cubicBezTo>
                  <a:cubicBezTo>
                    <a:pt x="2063" y="1763"/>
                    <a:pt x="1701" y="2045"/>
                    <a:pt x="1312" y="2045"/>
                  </a:cubicBezTo>
                  <a:cubicBezTo>
                    <a:pt x="1271" y="2045"/>
                    <a:pt x="1229" y="2042"/>
                    <a:pt x="1187" y="2035"/>
                  </a:cubicBezTo>
                  <a:cubicBezTo>
                    <a:pt x="959" y="1989"/>
                    <a:pt x="776" y="1875"/>
                    <a:pt x="639" y="1693"/>
                  </a:cubicBezTo>
                  <a:cubicBezTo>
                    <a:pt x="502" y="1510"/>
                    <a:pt x="457" y="1282"/>
                    <a:pt x="502" y="1076"/>
                  </a:cubicBezTo>
                  <a:cubicBezTo>
                    <a:pt x="525" y="848"/>
                    <a:pt x="662" y="666"/>
                    <a:pt x="845" y="529"/>
                  </a:cubicBezTo>
                  <a:cubicBezTo>
                    <a:pt x="982" y="426"/>
                    <a:pt x="1131" y="375"/>
                    <a:pt x="1294" y="375"/>
                  </a:cubicBezTo>
                  <a:close/>
                  <a:moveTo>
                    <a:pt x="1285" y="0"/>
                  </a:moveTo>
                  <a:cubicBezTo>
                    <a:pt x="1050" y="0"/>
                    <a:pt x="820" y="73"/>
                    <a:pt x="616" y="209"/>
                  </a:cubicBezTo>
                  <a:cubicBezTo>
                    <a:pt x="365" y="415"/>
                    <a:pt x="183" y="688"/>
                    <a:pt x="114" y="1008"/>
                  </a:cubicBezTo>
                  <a:cubicBezTo>
                    <a:pt x="0" y="1670"/>
                    <a:pt x="457" y="2286"/>
                    <a:pt x="1119" y="2400"/>
                  </a:cubicBezTo>
                  <a:cubicBezTo>
                    <a:pt x="1187" y="2423"/>
                    <a:pt x="1256" y="2423"/>
                    <a:pt x="1324" y="2423"/>
                  </a:cubicBezTo>
                  <a:cubicBezTo>
                    <a:pt x="1895" y="2423"/>
                    <a:pt x="2420" y="2012"/>
                    <a:pt x="2511" y="1419"/>
                  </a:cubicBezTo>
                  <a:cubicBezTo>
                    <a:pt x="2579" y="1099"/>
                    <a:pt x="2488" y="780"/>
                    <a:pt x="2306" y="506"/>
                  </a:cubicBezTo>
                  <a:cubicBezTo>
                    <a:pt x="2123" y="255"/>
                    <a:pt x="1849" y="72"/>
                    <a:pt x="1529" y="27"/>
                  </a:cubicBezTo>
                  <a:cubicBezTo>
                    <a:pt x="1448" y="9"/>
                    <a:pt x="1366" y="0"/>
                    <a:pt x="1285" y="0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871;p32">
              <a:extLst>
                <a:ext uri="{FF2B5EF4-FFF2-40B4-BE49-F238E27FC236}">
                  <a16:creationId xmlns:a16="http://schemas.microsoft.com/office/drawing/2014/main" id="{C54D36AA-54B0-40D4-BFB7-9FBE32758027}"/>
                </a:ext>
              </a:extLst>
            </p:cNvPr>
            <p:cNvSpPr/>
            <p:nvPr/>
          </p:nvSpPr>
          <p:spPr>
            <a:xfrm flipH="1">
              <a:off x="-3157495" y="4417127"/>
              <a:ext cx="99192" cy="477941"/>
            </a:xfrm>
            <a:custGeom>
              <a:avLst/>
              <a:gdLst/>
              <a:ahLst/>
              <a:cxnLst/>
              <a:rect l="l" t="t" r="r" b="b"/>
              <a:pathLst>
                <a:path w="2923" h="14084" extrusionOk="0">
                  <a:moveTo>
                    <a:pt x="366" y="1"/>
                  </a:moveTo>
                  <a:lnTo>
                    <a:pt x="1" y="69"/>
                  </a:lnTo>
                  <a:lnTo>
                    <a:pt x="2557" y="14084"/>
                  </a:lnTo>
                  <a:lnTo>
                    <a:pt x="2922" y="14016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872;p32">
              <a:extLst>
                <a:ext uri="{FF2B5EF4-FFF2-40B4-BE49-F238E27FC236}">
                  <a16:creationId xmlns:a16="http://schemas.microsoft.com/office/drawing/2014/main" id="{0D4233AE-2D77-465F-B874-1BC2038E7988}"/>
                </a:ext>
              </a:extLst>
            </p:cNvPr>
            <p:cNvSpPr/>
            <p:nvPr/>
          </p:nvSpPr>
          <p:spPr>
            <a:xfrm rot="440038" flipH="1">
              <a:off x="-2791521" y="3204501"/>
              <a:ext cx="205942" cy="50865"/>
            </a:xfrm>
            <a:custGeom>
              <a:avLst/>
              <a:gdLst/>
              <a:ahLst/>
              <a:cxnLst/>
              <a:rect l="l" t="t" r="r" b="b"/>
              <a:pathLst>
                <a:path w="5555" h="1372" extrusionOk="0">
                  <a:moveTo>
                    <a:pt x="5266" y="1"/>
                  </a:moveTo>
                  <a:cubicBezTo>
                    <a:pt x="4220" y="470"/>
                    <a:pt x="3174" y="758"/>
                    <a:pt x="1948" y="758"/>
                  </a:cubicBezTo>
                  <a:cubicBezTo>
                    <a:pt x="1371" y="758"/>
                    <a:pt x="758" y="614"/>
                    <a:pt x="145" y="470"/>
                  </a:cubicBezTo>
                  <a:lnTo>
                    <a:pt x="0" y="1047"/>
                  </a:lnTo>
                  <a:cubicBezTo>
                    <a:pt x="758" y="1227"/>
                    <a:pt x="1371" y="1371"/>
                    <a:pt x="1948" y="1371"/>
                  </a:cubicBezTo>
                  <a:cubicBezTo>
                    <a:pt x="3319" y="1371"/>
                    <a:pt x="4509" y="1047"/>
                    <a:pt x="5555" y="470"/>
                  </a:cubicBezTo>
                  <a:lnTo>
                    <a:pt x="52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873;p32">
              <a:extLst>
                <a:ext uri="{FF2B5EF4-FFF2-40B4-BE49-F238E27FC236}">
                  <a16:creationId xmlns:a16="http://schemas.microsoft.com/office/drawing/2014/main" id="{ABE675D4-C1AC-444A-AA8B-4BFFA4EC0D2C}"/>
                </a:ext>
              </a:extLst>
            </p:cNvPr>
            <p:cNvSpPr/>
            <p:nvPr/>
          </p:nvSpPr>
          <p:spPr>
            <a:xfrm>
              <a:off x="-2722187" y="2722549"/>
              <a:ext cx="52216" cy="52216"/>
            </a:xfrm>
            <a:custGeom>
              <a:avLst/>
              <a:gdLst/>
              <a:ahLst/>
              <a:cxnLst/>
              <a:rect l="l" t="t" r="r" b="b"/>
              <a:pathLst>
                <a:path w="2006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2005" y="1554"/>
                    <a:pt x="2005" y="1003"/>
                  </a:cubicBezTo>
                  <a:cubicBezTo>
                    <a:pt x="2005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874;p32">
              <a:extLst>
                <a:ext uri="{FF2B5EF4-FFF2-40B4-BE49-F238E27FC236}">
                  <a16:creationId xmlns:a16="http://schemas.microsoft.com/office/drawing/2014/main" id="{E7862894-CF67-49D7-9437-A5F1D60718FC}"/>
                </a:ext>
              </a:extLst>
            </p:cNvPr>
            <p:cNvSpPr/>
            <p:nvPr/>
          </p:nvSpPr>
          <p:spPr>
            <a:xfrm>
              <a:off x="-2467329" y="2694436"/>
              <a:ext cx="51565" cy="52216"/>
            </a:xfrm>
            <a:custGeom>
              <a:avLst/>
              <a:gdLst/>
              <a:ahLst/>
              <a:cxnLst/>
              <a:rect l="l" t="t" r="r" b="b"/>
              <a:pathLst>
                <a:path w="1981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1980" y="1554"/>
                    <a:pt x="1980" y="1003"/>
                  </a:cubicBezTo>
                  <a:cubicBezTo>
                    <a:pt x="1980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875;p32">
              <a:extLst>
                <a:ext uri="{FF2B5EF4-FFF2-40B4-BE49-F238E27FC236}">
                  <a16:creationId xmlns:a16="http://schemas.microsoft.com/office/drawing/2014/main" id="{A20F9C3B-9495-49C0-8E3A-D6FB903C39DD}"/>
                </a:ext>
              </a:extLst>
            </p:cNvPr>
            <p:cNvSpPr/>
            <p:nvPr/>
          </p:nvSpPr>
          <p:spPr>
            <a:xfrm>
              <a:off x="-2669969" y="2949337"/>
              <a:ext cx="114194" cy="47999"/>
            </a:xfrm>
            <a:custGeom>
              <a:avLst/>
              <a:gdLst/>
              <a:ahLst/>
              <a:cxnLst/>
              <a:rect l="l" t="t" r="r" b="b"/>
              <a:pathLst>
                <a:path w="4387" h="1844" extrusionOk="0">
                  <a:moveTo>
                    <a:pt x="803" y="1"/>
                  </a:moveTo>
                  <a:lnTo>
                    <a:pt x="1" y="602"/>
                  </a:lnTo>
                  <a:cubicBezTo>
                    <a:pt x="477" y="1254"/>
                    <a:pt x="1254" y="1730"/>
                    <a:pt x="2081" y="1830"/>
                  </a:cubicBezTo>
                  <a:cubicBezTo>
                    <a:pt x="2177" y="1839"/>
                    <a:pt x="2274" y="1843"/>
                    <a:pt x="2370" y="1843"/>
                  </a:cubicBezTo>
                  <a:cubicBezTo>
                    <a:pt x="3103" y="1843"/>
                    <a:pt x="3833" y="1593"/>
                    <a:pt x="4387" y="1128"/>
                  </a:cubicBezTo>
                  <a:lnTo>
                    <a:pt x="3760" y="351"/>
                  </a:lnTo>
                  <a:cubicBezTo>
                    <a:pt x="3382" y="663"/>
                    <a:pt x="2885" y="836"/>
                    <a:pt x="2393" y="836"/>
                  </a:cubicBezTo>
                  <a:cubicBezTo>
                    <a:pt x="2331" y="836"/>
                    <a:pt x="2268" y="833"/>
                    <a:pt x="2206" y="828"/>
                  </a:cubicBezTo>
                  <a:cubicBezTo>
                    <a:pt x="1655" y="752"/>
                    <a:pt x="1128" y="452"/>
                    <a:pt x="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876;p32">
              <a:extLst>
                <a:ext uri="{FF2B5EF4-FFF2-40B4-BE49-F238E27FC236}">
                  <a16:creationId xmlns:a16="http://schemas.microsoft.com/office/drawing/2014/main" id="{6BBE89B6-0AB4-4D21-A2CE-342B4AE054E3}"/>
                </a:ext>
              </a:extLst>
            </p:cNvPr>
            <p:cNvSpPr/>
            <p:nvPr/>
          </p:nvSpPr>
          <p:spPr>
            <a:xfrm flipH="1">
              <a:off x="-2357818" y="3353895"/>
              <a:ext cx="1005267" cy="893479"/>
            </a:xfrm>
            <a:custGeom>
              <a:avLst/>
              <a:gdLst/>
              <a:ahLst/>
              <a:cxnLst/>
              <a:rect l="l" t="t" r="r" b="b"/>
              <a:pathLst>
                <a:path w="56168" h="49922" extrusionOk="0">
                  <a:moveTo>
                    <a:pt x="27438" y="2886"/>
                  </a:moveTo>
                  <a:cubicBezTo>
                    <a:pt x="33899" y="2886"/>
                    <a:pt x="40360" y="5772"/>
                    <a:pt x="44882" y="11329"/>
                  </a:cubicBezTo>
                  <a:cubicBezTo>
                    <a:pt x="47898" y="15464"/>
                    <a:pt x="49534" y="20115"/>
                    <a:pt x="49534" y="24983"/>
                  </a:cubicBezTo>
                  <a:cubicBezTo>
                    <a:pt x="49534" y="31444"/>
                    <a:pt x="46648" y="37905"/>
                    <a:pt x="41092" y="42384"/>
                  </a:cubicBezTo>
                  <a:cubicBezTo>
                    <a:pt x="36957" y="45442"/>
                    <a:pt x="32133" y="47036"/>
                    <a:pt x="27438" y="47036"/>
                  </a:cubicBezTo>
                  <a:cubicBezTo>
                    <a:pt x="20977" y="47036"/>
                    <a:pt x="14344" y="44150"/>
                    <a:pt x="10036" y="38594"/>
                  </a:cubicBezTo>
                  <a:cubicBezTo>
                    <a:pt x="6978" y="34459"/>
                    <a:pt x="5385" y="29807"/>
                    <a:pt x="5385" y="24983"/>
                  </a:cubicBezTo>
                  <a:cubicBezTo>
                    <a:pt x="5385" y="18522"/>
                    <a:pt x="8270" y="12061"/>
                    <a:pt x="13827" y="7538"/>
                  </a:cubicBezTo>
                  <a:cubicBezTo>
                    <a:pt x="17962" y="4523"/>
                    <a:pt x="22614" y="2886"/>
                    <a:pt x="27438" y="2886"/>
                  </a:cubicBezTo>
                  <a:close/>
                  <a:moveTo>
                    <a:pt x="27998" y="0"/>
                  </a:moveTo>
                  <a:cubicBezTo>
                    <a:pt x="22614" y="0"/>
                    <a:pt x="17230" y="1809"/>
                    <a:pt x="12578" y="5384"/>
                  </a:cubicBezTo>
                  <a:cubicBezTo>
                    <a:pt x="1809" y="13827"/>
                    <a:pt x="0" y="29462"/>
                    <a:pt x="8443" y="40403"/>
                  </a:cubicBezTo>
                  <a:cubicBezTo>
                    <a:pt x="13267" y="46691"/>
                    <a:pt x="20632" y="49922"/>
                    <a:pt x="27998" y="49922"/>
                  </a:cubicBezTo>
                  <a:cubicBezTo>
                    <a:pt x="33382" y="49922"/>
                    <a:pt x="38766" y="48113"/>
                    <a:pt x="43418" y="44538"/>
                  </a:cubicBezTo>
                  <a:cubicBezTo>
                    <a:pt x="54186" y="36096"/>
                    <a:pt x="56168" y="20460"/>
                    <a:pt x="47553" y="9519"/>
                  </a:cubicBezTo>
                  <a:cubicBezTo>
                    <a:pt x="42729" y="3231"/>
                    <a:pt x="35363" y="0"/>
                    <a:pt x="279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101" name="Google Shape;429;p28">
            <a:extLst>
              <a:ext uri="{FF2B5EF4-FFF2-40B4-BE49-F238E27FC236}">
                <a16:creationId xmlns:a16="http://schemas.microsoft.com/office/drawing/2014/main" id="{DFBADC22-973E-4C18-ABE4-6226059D786A}"/>
              </a:ext>
            </a:extLst>
          </p:cNvPr>
          <p:cNvSpPr txBox="1">
            <a:spLocks/>
          </p:cNvSpPr>
          <p:nvPr/>
        </p:nvSpPr>
        <p:spPr>
          <a:xfrm>
            <a:off x="8484664" y="6448238"/>
            <a:ext cx="3602400" cy="37388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이현지 이희주 박지우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29C80A-68AA-416E-BF08-0937E90F5630}"/>
              </a:ext>
            </a:extLst>
          </p:cNvPr>
          <p:cNvGrpSpPr/>
          <p:nvPr/>
        </p:nvGrpSpPr>
        <p:grpSpPr>
          <a:xfrm>
            <a:off x="7703008" y="1879789"/>
            <a:ext cx="3502855" cy="1977998"/>
            <a:chOff x="7598773" y="2052648"/>
            <a:chExt cx="3502855" cy="1977998"/>
          </a:xfrm>
        </p:grpSpPr>
        <p:sp>
          <p:nvSpPr>
            <p:cNvPr id="104" name="Google Shape;429;p28">
              <a:extLst>
                <a:ext uri="{FF2B5EF4-FFF2-40B4-BE49-F238E27FC236}">
                  <a16:creationId xmlns:a16="http://schemas.microsoft.com/office/drawing/2014/main" id="{D8A0FAB4-D837-4B9E-9B18-A0958989E3F8}"/>
                </a:ext>
              </a:extLst>
            </p:cNvPr>
            <p:cNvSpPr txBox="1">
              <a:spLocks/>
            </p:cNvSpPr>
            <p:nvPr/>
          </p:nvSpPr>
          <p:spPr>
            <a:xfrm>
              <a:off x="7598773" y="2052648"/>
              <a:ext cx="1563311" cy="360000"/>
            </a:xfrm>
            <a:prstGeom prst="rect">
              <a:avLst/>
            </a:prstGeom>
            <a:noFill/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400" dirty="0">
                  <a:solidFill>
                    <a:srgbClr val="D647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A</a:t>
              </a:r>
              <a:r>
                <a:rPr lang="it-IT" altLang="ko-KR" sz="1400" dirty="0">
                  <a:solidFill>
                    <a:srgbClr val="D647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vian Influenze</a:t>
              </a:r>
              <a:endParaRPr lang="ko-KR" altLang="en-US" sz="1400" dirty="0">
                <a:solidFill>
                  <a:srgbClr val="D647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ontserrat"/>
                <a:sym typeface="Montserrat"/>
              </a:endParaRPr>
            </a:p>
          </p:txBody>
        </p:sp>
        <p:sp>
          <p:nvSpPr>
            <p:cNvPr id="105" name="Google Shape;429;p28">
              <a:extLst>
                <a:ext uri="{FF2B5EF4-FFF2-40B4-BE49-F238E27FC236}">
                  <a16:creationId xmlns:a16="http://schemas.microsoft.com/office/drawing/2014/main" id="{1A2D0F0D-FD1B-4B9A-97A1-A9D6AC141B9A}"/>
                </a:ext>
              </a:extLst>
            </p:cNvPr>
            <p:cNvSpPr txBox="1">
              <a:spLocks/>
            </p:cNvSpPr>
            <p:nvPr/>
          </p:nvSpPr>
          <p:spPr>
            <a:xfrm>
              <a:off x="9076955" y="3670646"/>
              <a:ext cx="2024673" cy="360000"/>
            </a:xfrm>
            <a:prstGeom prst="rect">
              <a:avLst/>
            </a:prstGeom>
            <a:noFill/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it-IT" altLang="ko-KR" sz="1300" dirty="0">
                  <a:solidFill>
                    <a:srgbClr val="773B03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Artificial Intelligence</a:t>
              </a:r>
              <a:endParaRPr lang="ko-KR" altLang="en-US" sz="1300" dirty="0">
                <a:solidFill>
                  <a:srgbClr val="773B03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641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Google Shape;696;p31">
            <a:extLst>
              <a:ext uri="{FF2B5EF4-FFF2-40B4-BE49-F238E27FC236}">
                <a16:creationId xmlns:a16="http://schemas.microsoft.com/office/drawing/2014/main" id="{B4145D31-FBBA-4CB1-A968-654230F7B74A}"/>
              </a:ext>
            </a:extLst>
          </p:cNvPr>
          <p:cNvGrpSpPr/>
          <p:nvPr/>
        </p:nvGrpSpPr>
        <p:grpSpPr>
          <a:xfrm flipH="1">
            <a:off x="6814792" y="2416945"/>
            <a:ext cx="4760154" cy="4458207"/>
            <a:chOff x="419043" y="1812708"/>
            <a:chExt cx="3570115" cy="3343655"/>
          </a:xfrm>
        </p:grpSpPr>
        <p:sp>
          <p:nvSpPr>
            <p:cNvPr id="46" name="Google Shape;697;p31">
              <a:extLst>
                <a:ext uri="{FF2B5EF4-FFF2-40B4-BE49-F238E27FC236}">
                  <a16:creationId xmlns:a16="http://schemas.microsoft.com/office/drawing/2014/main" id="{627EAE1C-9860-4C35-8F73-0BEEFEADFF7B}"/>
                </a:ext>
              </a:extLst>
            </p:cNvPr>
            <p:cNvSpPr/>
            <p:nvPr/>
          </p:nvSpPr>
          <p:spPr>
            <a:xfrm rot="443270">
              <a:off x="419043" y="1812708"/>
              <a:ext cx="3570115" cy="3123685"/>
            </a:xfrm>
            <a:custGeom>
              <a:avLst/>
              <a:gdLst/>
              <a:ahLst/>
              <a:cxnLst/>
              <a:rect l="l" t="t" r="r" b="b"/>
              <a:pathLst>
                <a:path w="3273" h="2864" extrusionOk="0">
                  <a:moveTo>
                    <a:pt x="1574" y="0"/>
                  </a:moveTo>
                  <a:cubicBezTo>
                    <a:pt x="1" y="0"/>
                    <a:pt x="252" y="1699"/>
                    <a:pt x="1291" y="2612"/>
                  </a:cubicBezTo>
                  <a:cubicBezTo>
                    <a:pt x="1574" y="2864"/>
                    <a:pt x="1826" y="2864"/>
                    <a:pt x="2077" y="2864"/>
                  </a:cubicBezTo>
                  <a:cubicBezTo>
                    <a:pt x="2738" y="2864"/>
                    <a:pt x="3273" y="2203"/>
                    <a:pt x="3021" y="1416"/>
                  </a:cubicBezTo>
                  <a:cubicBezTo>
                    <a:pt x="2738" y="630"/>
                    <a:pt x="2360" y="0"/>
                    <a:pt x="1574" y="0"/>
                  </a:cubicBezTo>
                  <a:close/>
                </a:path>
              </a:pathLst>
            </a:custGeom>
            <a:solidFill>
              <a:srgbClr val="E7DF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47" name="Google Shape;698;p31">
              <a:extLst>
                <a:ext uri="{FF2B5EF4-FFF2-40B4-BE49-F238E27FC236}">
                  <a16:creationId xmlns:a16="http://schemas.microsoft.com/office/drawing/2014/main" id="{04D58295-5555-470B-89C2-AFB974308B76}"/>
                </a:ext>
              </a:extLst>
            </p:cNvPr>
            <p:cNvGrpSpPr/>
            <p:nvPr/>
          </p:nvGrpSpPr>
          <p:grpSpPr>
            <a:xfrm>
              <a:off x="697660" y="2111615"/>
              <a:ext cx="2740373" cy="3044748"/>
              <a:chOff x="697660" y="2111615"/>
              <a:chExt cx="2740373" cy="3044748"/>
            </a:xfrm>
          </p:grpSpPr>
          <p:sp>
            <p:nvSpPr>
              <p:cNvPr id="59" name="Google Shape;699;p31">
                <a:extLst>
                  <a:ext uri="{FF2B5EF4-FFF2-40B4-BE49-F238E27FC236}">
                    <a16:creationId xmlns:a16="http://schemas.microsoft.com/office/drawing/2014/main" id="{162D083F-05E6-4D8D-9091-B1D9F638AEEF}"/>
                  </a:ext>
                </a:extLst>
              </p:cNvPr>
              <p:cNvSpPr/>
              <p:nvPr/>
            </p:nvSpPr>
            <p:spPr>
              <a:xfrm>
                <a:off x="1001182" y="2111615"/>
                <a:ext cx="1730962" cy="1972041"/>
              </a:xfrm>
              <a:custGeom>
                <a:avLst/>
                <a:gdLst/>
                <a:ahLst/>
                <a:cxnLst/>
                <a:rect l="l" t="t" r="r" b="b"/>
                <a:pathLst>
                  <a:path w="75039" h="85490" extrusionOk="0">
                    <a:moveTo>
                      <a:pt x="46203" y="0"/>
                    </a:moveTo>
                    <a:cubicBezTo>
                      <a:pt x="45672" y="0"/>
                      <a:pt x="45125" y="20"/>
                      <a:pt x="44562" y="62"/>
                    </a:cubicBezTo>
                    <a:cubicBezTo>
                      <a:pt x="33058" y="889"/>
                      <a:pt x="28121" y="6528"/>
                      <a:pt x="26116" y="12243"/>
                    </a:cubicBezTo>
                    <a:cubicBezTo>
                      <a:pt x="25990" y="12568"/>
                      <a:pt x="25765" y="12869"/>
                      <a:pt x="25439" y="13019"/>
                    </a:cubicBezTo>
                    <a:cubicBezTo>
                      <a:pt x="22807" y="14348"/>
                      <a:pt x="21128" y="17029"/>
                      <a:pt x="21028" y="19962"/>
                    </a:cubicBezTo>
                    <a:cubicBezTo>
                      <a:pt x="21003" y="20639"/>
                      <a:pt x="20577" y="21240"/>
                      <a:pt x="19925" y="21466"/>
                    </a:cubicBezTo>
                    <a:cubicBezTo>
                      <a:pt x="12356" y="24298"/>
                      <a:pt x="8045" y="32493"/>
                      <a:pt x="10201" y="40438"/>
                    </a:cubicBezTo>
                    <a:lnTo>
                      <a:pt x="10226" y="40438"/>
                    </a:lnTo>
                    <a:cubicBezTo>
                      <a:pt x="10351" y="40990"/>
                      <a:pt x="10201" y="41566"/>
                      <a:pt x="9750" y="41917"/>
                    </a:cubicBezTo>
                    <a:cubicBezTo>
                      <a:pt x="3584" y="47030"/>
                      <a:pt x="0" y="55075"/>
                      <a:pt x="1003" y="63747"/>
                    </a:cubicBezTo>
                    <a:cubicBezTo>
                      <a:pt x="2425" y="76106"/>
                      <a:pt x="13061" y="85490"/>
                      <a:pt x="25421" y="85490"/>
                    </a:cubicBezTo>
                    <a:cubicBezTo>
                      <a:pt x="25694" y="85490"/>
                      <a:pt x="25967" y="85485"/>
                      <a:pt x="26241" y="85476"/>
                    </a:cubicBezTo>
                    <a:cubicBezTo>
                      <a:pt x="35615" y="85150"/>
                      <a:pt x="43509" y="79712"/>
                      <a:pt x="47419" y="71967"/>
                    </a:cubicBezTo>
                    <a:cubicBezTo>
                      <a:pt x="49775" y="67331"/>
                      <a:pt x="54487" y="64373"/>
                      <a:pt x="59700" y="64298"/>
                    </a:cubicBezTo>
                    <a:cubicBezTo>
                      <a:pt x="59775" y="64298"/>
                      <a:pt x="59850" y="64298"/>
                      <a:pt x="59925" y="64273"/>
                    </a:cubicBezTo>
                    <a:cubicBezTo>
                      <a:pt x="68597" y="64022"/>
                      <a:pt x="75038" y="57055"/>
                      <a:pt x="74612" y="48383"/>
                    </a:cubicBezTo>
                    <a:cubicBezTo>
                      <a:pt x="74337" y="43270"/>
                      <a:pt x="71580" y="38909"/>
                      <a:pt x="67595" y="36353"/>
                    </a:cubicBezTo>
                    <a:cubicBezTo>
                      <a:pt x="66843" y="35877"/>
                      <a:pt x="66617" y="34899"/>
                      <a:pt x="67068" y="34097"/>
                    </a:cubicBezTo>
                    <a:cubicBezTo>
                      <a:pt x="68321" y="31917"/>
                      <a:pt x="68998" y="29310"/>
                      <a:pt x="68823" y="26578"/>
                    </a:cubicBezTo>
                    <a:cubicBezTo>
                      <a:pt x="68472" y="21616"/>
                      <a:pt x="65489" y="17506"/>
                      <a:pt x="61379" y="15651"/>
                    </a:cubicBezTo>
                    <a:cubicBezTo>
                      <a:pt x="62707" y="15275"/>
                      <a:pt x="63534" y="14974"/>
                      <a:pt x="63534" y="14974"/>
                    </a:cubicBezTo>
                    <a:cubicBezTo>
                      <a:pt x="63534" y="14974"/>
                      <a:pt x="60712" y="0"/>
                      <a:pt x="46203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" name="Google Shape;700;p31">
                <a:extLst>
                  <a:ext uri="{FF2B5EF4-FFF2-40B4-BE49-F238E27FC236}">
                    <a16:creationId xmlns:a16="http://schemas.microsoft.com/office/drawing/2014/main" id="{2460C391-F941-4CA6-BF7F-2BBF0A0C0006}"/>
                  </a:ext>
                </a:extLst>
              </p:cNvPr>
              <p:cNvSpPr/>
              <p:nvPr/>
            </p:nvSpPr>
            <p:spPr>
              <a:xfrm>
                <a:off x="2799755" y="469326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92C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" name="Google Shape;701;p31">
                <a:extLst>
                  <a:ext uri="{FF2B5EF4-FFF2-40B4-BE49-F238E27FC236}">
                    <a16:creationId xmlns:a16="http://schemas.microsoft.com/office/drawing/2014/main" id="{A9CFB91D-D09E-4602-A9B2-F5A80FA1B2C6}"/>
                  </a:ext>
                </a:extLst>
              </p:cNvPr>
              <p:cNvSpPr/>
              <p:nvPr/>
            </p:nvSpPr>
            <p:spPr>
              <a:xfrm>
                <a:off x="2499716" y="3042342"/>
                <a:ext cx="938317" cy="1712347"/>
              </a:xfrm>
              <a:custGeom>
                <a:avLst/>
                <a:gdLst/>
                <a:ahLst/>
                <a:cxnLst/>
                <a:rect l="l" t="t" r="r" b="b"/>
                <a:pathLst>
                  <a:path w="40677" h="74232" extrusionOk="0">
                    <a:moveTo>
                      <a:pt x="33197" y="0"/>
                    </a:moveTo>
                    <a:cubicBezTo>
                      <a:pt x="32427" y="0"/>
                      <a:pt x="31728" y="537"/>
                      <a:pt x="31554" y="1318"/>
                    </a:cubicBezTo>
                    <a:lnTo>
                      <a:pt x="31354" y="2120"/>
                    </a:lnTo>
                    <a:cubicBezTo>
                      <a:pt x="31554" y="1218"/>
                      <a:pt x="30978" y="316"/>
                      <a:pt x="30075" y="115"/>
                    </a:cubicBezTo>
                    <a:cubicBezTo>
                      <a:pt x="29954" y="88"/>
                      <a:pt x="29833" y="75"/>
                      <a:pt x="29714" y="75"/>
                    </a:cubicBezTo>
                    <a:cubicBezTo>
                      <a:pt x="28943" y="75"/>
                      <a:pt x="28244" y="612"/>
                      <a:pt x="28070" y="1393"/>
                    </a:cubicBezTo>
                    <a:lnTo>
                      <a:pt x="25464" y="13123"/>
                    </a:lnTo>
                    <a:cubicBezTo>
                      <a:pt x="25088" y="12797"/>
                      <a:pt x="24837" y="12321"/>
                      <a:pt x="24762" y="11820"/>
                    </a:cubicBezTo>
                    <a:cubicBezTo>
                      <a:pt x="24612" y="10591"/>
                      <a:pt x="24186" y="9012"/>
                      <a:pt x="23083" y="8837"/>
                    </a:cubicBezTo>
                    <a:cubicBezTo>
                      <a:pt x="22992" y="8824"/>
                      <a:pt x="22902" y="8818"/>
                      <a:pt x="22814" y="8818"/>
                    </a:cubicBezTo>
                    <a:cubicBezTo>
                      <a:pt x="20689" y="8818"/>
                      <a:pt x="19366" y="12557"/>
                      <a:pt x="19775" y="18837"/>
                    </a:cubicBezTo>
                    <a:cubicBezTo>
                      <a:pt x="20201" y="25454"/>
                      <a:pt x="21604" y="25679"/>
                      <a:pt x="21604" y="25679"/>
                    </a:cubicBezTo>
                    <a:lnTo>
                      <a:pt x="16166" y="43674"/>
                    </a:lnTo>
                    <a:lnTo>
                      <a:pt x="16090" y="43975"/>
                    </a:lnTo>
                    <a:lnTo>
                      <a:pt x="11379" y="33850"/>
                    </a:lnTo>
                    <a:lnTo>
                      <a:pt x="0" y="41293"/>
                    </a:lnTo>
                    <a:lnTo>
                      <a:pt x="10627" y="67309"/>
                    </a:lnTo>
                    <a:cubicBezTo>
                      <a:pt x="10852" y="68136"/>
                      <a:pt x="11178" y="68913"/>
                      <a:pt x="11579" y="69639"/>
                    </a:cubicBezTo>
                    <a:lnTo>
                      <a:pt x="11604" y="69664"/>
                    </a:lnTo>
                    <a:cubicBezTo>
                      <a:pt x="11980" y="70341"/>
                      <a:pt x="12456" y="70993"/>
                      <a:pt x="13008" y="71569"/>
                    </a:cubicBezTo>
                    <a:cubicBezTo>
                      <a:pt x="13308" y="71920"/>
                      <a:pt x="13634" y="72221"/>
                      <a:pt x="14010" y="72522"/>
                    </a:cubicBezTo>
                    <a:cubicBezTo>
                      <a:pt x="15499" y="73720"/>
                      <a:pt x="17116" y="74231"/>
                      <a:pt x="18731" y="74231"/>
                    </a:cubicBezTo>
                    <a:cubicBezTo>
                      <a:pt x="21573" y="74231"/>
                      <a:pt x="24407" y="72647"/>
                      <a:pt x="26516" y="70441"/>
                    </a:cubicBezTo>
                    <a:cubicBezTo>
                      <a:pt x="30577" y="66256"/>
                      <a:pt x="31078" y="61218"/>
                      <a:pt x="31654" y="55679"/>
                    </a:cubicBezTo>
                    <a:cubicBezTo>
                      <a:pt x="32131" y="51118"/>
                      <a:pt x="33684" y="36181"/>
                      <a:pt x="33985" y="33273"/>
                    </a:cubicBezTo>
                    <a:lnTo>
                      <a:pt x="34512" y="28812"/>
                    </a:lnTo>
                    <a:cubicBezTo>
                      <a:pt x="34512" y="28812"/>
                      <a:pt x="38872" y="24727"/>
                      <a:pt x="38196" y="16331"/>
                    </a:cubicBezTo>
                    <a:lnTo>
                      <a:pt x="40502" y="5980"/>
                    </a:lnTo>
                    <a:cubicBezTo>
                      <a:pt x="40677" y="5203"/>
                      <a:pt x="40201" y="4451"/>
                      <a:pt x="39424" y="4276"/>
                    </a:cubicBezTo>
                    <a:lnTo>
                      <a:pt x="39273" y="4251"/>
                    </a:lnTo>
                    <a:cubicBezTo>
                      <a:pt x="39168" y="4226"/>
                      <a:pt x="39063" y="4214"/>
                      <a:pt x="38958" y="4214"/>
                    </a:cubicBezTo>
                    <a:cubicBezTo>
                      <a:pt x="38327" y="4214"/>
                      <a:pt x="37741" y="4644"/>
                      <a:pt x="37578" y="5293"/>
                    </a:cubicBezTo>
                    <a:lnTo>
                      <a:pt x="37578" y="5293"/>
                    </a:lnTo>
                    <a:lnTo>
                      <a:pt x="37845" y="4175"/>
                    </a:lnTo>
                    <a:cubicBezTo>
                      <a:pt x="38045" y="3248"/>
                      <a:pt x="37469" y="2346"/>
                      <a:pt x="36567" y="2145"/>
                    </a:cubicBezTo>
                    <a:cubicBezTo>
                      <a:pt x="36442" y="2118"/>
                      <a:pt x="36318" y="2105"/>
                      <a:pt x="36196" y="2105"/>
                    </a:cubicBezTo>
                    <a:cubicBezTo>
                      <a:pt x="35410" y="2105"/>
                      <a:pt x="34710" y="2642"/>
                      <a:pt x="34537" y="3423"/>
                    </a:cubicBezTo>
                    <a:lnTo>
                      <a:pt x="34837" y="2045"/>
                    </a:lnTo>
                    <a:cubicBezTo>
                      <a:pt x="35038" y="1143"/>
                      <a:pt x="34461" y="241"/>
                      <a:pt x="33559" y="40"/>
                    </a:cubicBezTo>
                    <a:cubicBezTo>
                      <a:pt x="33438" y="13"/>
                      <a:pt x="33317" y="0"/>
                      <a:pt x="33197" y="0"/>
                    </a:cubicBezTo>
                    <a:close/>
                  </a:path>
                </a:pathLst>
              </a:custGeom>
              <a:solidFill>
                <a:srgbClr val="E77D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" name="Google Shape;702;p31">
                <a:extLst>
                  <a:ext uri="{FF2B5EF4-FFF2-40B4-BE49-F238E27FC236}">
                    <a16:creationId xmlns:a16="http://schemas.microsoft.com/office/drawing/2014/main" id="{98D2AEFC-0342-423E-838B-1148C384DABE}"/>
                  </a:ext>
                </a:extLst>
              </p:cNvPr>
              <p:cNvSpPr/>
              <p:nvPr/>
            </p:nvSpPr>
            <p:spPr>
              <a:xfrm>
                <a:off x="3183068" y="3084763"/>
                <a:ext cx="45697" cy="16894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7324" extrusionOk="0">
                    <a:moveTo>
                      <a:pt x="1758" y="1"/>
                    </a:moveTo>
                    <a:cubicBezTo>
                      <a:pt x="1655" y="1"/>
                      <a:pt x="1576" y="72"/>
                      <a:pt x="1554" y="181"/>
                    </a:cubicBezTo>
                    <a:lnTo>
                      <a:pt x="25" y="7073"/>
                    </a:lnTo>
                    <a:cubicBezTo>
                      <a:pt x="0" y="7173"/>
                      <a:pt x="50" y="7299"/>
                      <a:pt x="176" y="7324"/>
                    </a:cubicBezTo>
                    <a:lnTo>
                      <a:pt x="226" y="7324"/>
                    </a:lnTo>
                    <a:cubicBezTo>
                      <a:pt x="326" y="7324"/>
                      <a:pt x="401" y="7274"/>
                      <a:pt x="426" y="7173"/>
                    </a:cubicBezTo>
                    <a:lnTo>
                      <a:pt x="1955" y="256"/>
                    </a:lnTo>
                    <a:cubicBezTo>
                      <a:pt x="1980" y="156"/>
                      <a:pt x="1905" y="31"/>
                      <a:pt x="1805" y="6"/>
                    </a:cubicBezTo>
                    <a:cubicBezTo>
                      <a:pt x="1789" y="2"/>
                      <a:pt x="1773" y="1"/>
                      <a:pt x="1758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" name="Google Shape;703;p31">
                <a:extLst>
                  <a:ext uri="{FF2B5EF4-FFF2-40B4-BE49-F238E27FC236}">
                    <a16:creationId xmlns:a16="http://schemas.microsoft.com/office/drawing/2014/main" id="{BA387EE8-FE93-420B-9FEE-CD6ED8777BF9}"/>
                  </a:ext>
                </a:extLst>
              </p:cNvPr>
              <p:cNvSpPr/>
              <p:nvPr/>
            </p:nvSpPr>
            <p:spPr>
              <a:xfrm>
                <a:off x="3257069" y="3111360"/>
                <a:ext cx="45697" cy="16894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7324" extrusionOk="0">
                    <a:moveTo>
                      <a:pt x="1757" y="1"/>
                    </a:moveTo>
                    <a:cubicBezTo>
                      <a:pt x="1654" y="1"/>
                      <a:pt x="1576" y="69"/>
                      <a:pt x="1554" y="156"/>
                    </a:cubicBezTo>
                    <a:lnTo>
                      <a:pt x="25" y="7073"/>
                    </a:lnTo>
                    <a:cubicBezTo>
                      <a:pt x="0" y="7173"/>
                      <a:pt x="75" y="7299"/>
                      <a:pt x="176" y="7324"/>
                    </a:cubicBezTo>
                    <a:lnTo>
                      <a:pt x="226" y="7324"/>
                    </a:lnTo>
                    <a:cubicBezTo>
                      <a:pt x="326" y="7324"/>
                      <a:pt x="401" y="7249"/>
                      <a:pt x="426" y="7148"/>
                    </a:cubicBezTo>
                    <a:lnTo>
                      <a:pt x="1955" y="256"/>
                    </a:lnTo>
                    <a:cubicBezTo>
                      <a:pt x="1980" y="131"/>
                      <a:pt x="1905" y="30"/>
                      <a:pt x="1805" y="5"/>
                    </a:cubicBezTo>
                    <a:cubicBezTo>
                      <a:pt x="1788" y="2"/>
                      <a:pt x="1772" y="1"/>
                      <a:pt x="1757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" name="Google Shape;704;p31">
                <a:extLst>
                  <a:ext uri="{FF2B5EF4-FFF2-40B4-BE49-F238E27FC236}">
                    <a16:creationId xmlns:a16="http://schemas.microsoft.com/office/drawing/2014/main" id="{52C428C2-E1A0-4D19-8850-7D582D94FF6E}"/>
                  </a:ext>
                </a:extLst>
              </p:cNvPr>
              <p:cNvSpPr/>
              <p:nvPr/>
            </p:nvSpPr>
            <p:spPr>
              <a:xfrm>
                <a:off x="3327586" y="3152997"/>
                <a:ext cx="45697" cy="16894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7324" extrusionOk="0">
                    <a:moveTo>
                      <a:pt x="1765" y="0"/>
                    </a:moveTo>
                    <a:cubicBezTo>
                      <a:pt x="1674" y="0"/>
                      <a:pt x="1577" y="68"/>
                      <a:pt x="1555" y="155"/>
                    </a:cubicBezTo>
                    <a:lnTo>
                      <a:pt x="26" y="7048"/>
                    </a:lnTo>
                    <a:cubicBezTo>
                      <a:pt x="1" y="7173"/>
                      <a:pt x="76" y="7273"/>
                      <a:pt x="176" y="7298"/>
                    </a:cubicBezTo>
                    <a:cubicBezTo>
                      <a:pt x="201" y="7323"/>
                      <a:pt x="201" y="7323"/>
                      <a:pt x="227" y="7323"/>
                    </a:cubicBezTo>
                    <a:cubicBezTo>
                      <a:pt x="327" y="7323"/>
                      <a:pt x="402" y="7248"/>
                      <a:pt x="427" y="7148"/>
                    </a:cubicBezTo>
                    <a:lnTo>
                      <a:pt x="1956" y="256"/>
                    </a:lnTo>
                    <a:cubicBezTo>
                      <a:pt x="1981" y="130"/>
                      <a:pt x="1931" y="30"/>
                      <a:pt x="1805" y="5"/>
                    </a:cubicBezTo>
                    <a:cubicBezTo>
                      <a:pt x="1792" y="2"/>
                      <a:pt x="1779" y="0"/>
                      <a:pt x="1765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" name="Google Shape;705;p31">
                <a:extLst>
                  <a:ext uri="{FF2B5EF4-FFF2-40B4-BE49-F238E27FC236}">
                    <a16:creationId xmlns:a16="http://schemas.microsoft.com/office/drawing/2014/main" id="{36096062-3FE0-48A9-84C1-D534DBDD6DF7}"/>
                  </a:ext>
                </a:extLst>
              </p:cNvPr>
              <p:cNvSpPr/>
              <p:nvPr/>
            </p:nvSpPr>
            <p:spPr>
              <a:xfrm>
                <a:off x="3076104" y="3337652"/>
                <a:ext cx="104081" cy="162926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7063" extrusionOk="0">
                    <a:moveTo>
                      <a:pt x="228" y="0"/>
                    </a:moveTo>
                    <a:cubicBezTo>
                      <a:pt x="141" y="0"/>
                      <a:pt x="69" y="47"/>
                      <a:pt x="51" y="120"/>
                    </a:cubicBezTo>
                    <a:cubicBezTo>
                      <a:pt x="1" y="221"/>
                      <a:pt x="26" y="346"/>
                      <a:pt x="151" y="396"/>
                    </a:cubicBezTo>
                    <a:cubicBezTo>
                      <a:pt x="301" y="471"/>
                      <a:pt x="4011" y="2276"/>
                      <a:pt x="2532" y="6787"/>
                    </a:cubicBezTo>
                    <a:cubicBezTo>
                      <a:pt x="2507" y="6887"/>
                      <a:pt x="2557" y="7013"/>
                      <a:pt x="2682" y="7038"/>
                    </a:cubicBezTo>
                    <a:cubicBezTo>
                      <a:pt x="2707" y="7038"/>
                      <a:pt x="2732" y="7063"/>
                      <a:pt x="2732" y="7063"/>
                    </a:cubicBezTo>
                    <a:cubicBezTo>
                      <a:pt x="2833" y="7063"/>
                      <a:pt x="2908" y="6987"/>
                      <a:pt x="2933" y="6912"/>
                    </a:cubicBezTo>
                    <a:cubicBezTo>
                      <a:pt x="4512" y="2050"/>
                      <a:pt x="352" y="45"/>
                      <a:pt x="326" y="20"/>
                    </a:cubicBezTo>
                    <a:cubicBezTo>
                      <a:pt x="293" y="7"/>
                      <a:pt x="259" y="0"/>
                      <a:pt x="228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" name="Google Shape;706;p31">
                <a:extLst>
                  <a:ext uri="{FF2B5EF4-FFF2-40B4-BE49-F238E27FC236}">
                    <a16:creationId xmlns:a16="http://schemas.microsoft.com/office/drawing/2014/main" id="{A3DC7A8F-02E3-4BCF-A7AF-0494A8D9CEC4}"/>
                  </a:ext>
                </a:extLst>
              </p:cNvPr>
              <p:cNvSpPr/>
              <p:nvPr/>
            </p:nvSpPr>
            <p:spPr>
              <a:xfrm>
                <a:off x="2403156" y="3610979"/>
                <a:ext cx="2330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52" extrusionOk="0">
                    <a:moveTo>
                      <a:pt x="101" y="452"/>
                    </a:moveTo>
                    <a:cubicBezTo>
                      <a:pt x="76" y="301"/>
                      <a:pt x="51" y="151"/>
                      <a:pt x="1" y="1"/>
                    </a:cubicBezTo>
                    <a:cubicBezTo>
                      <a:pt x="51" y="151"/>
                      <a:pt x="76" y="301"/>
                      <a:pt x="101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" name="Google Shape;707;p31">
                <a:extLst>
                  <a:ext uri="{FF2B5EF4-FFF2-40B4-BE49-F238E27FC236}">
                    <a16:creationId xmlns:a16="http://schemas.microsoft.com/office/drawing/2014/main" id="{5C3727B9-6304-465A-A496-85B46B0AA04C}"/>
                  </a:ext>
                </a:extLst>
              </p:cNvPr>
              <p:cNvSpPr/>
              <p:nvPr/>
            </p:nvSpPr>
            <p:spPr>
              <a:xfrm>
                <a:off x="2398542" y="3591902"/>
                <a:ext cx="2907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52" extrusionOk="0">
                    <a:moveTo>
                      <a:pt x="125" y="452"/>
                    </a:moveTo>
                    <a:cubicBezTo>
                      <a:pt x="75" y="301"/>
                      <a:pt x="50" y="151"/>
                      <a:pt x="0" y="1"/>
                    </a:cubicBezTo>
                    <a:cubicBezTo>
                      <a:pt x="50" y="151"/>
                      <a:pt x="75" y="301"/>
                      <a:pt x="125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" name="Google Shape;708;p31">
                <a:extLst>
                  <a:ext uri="{FF2B5EF4-FFF2-40B4-BE49-F238E27FC236}">
                    <a16:creationId xmlns:a16="http://schemas.microsoft.com/office/drawing/2014/main" id="{520EB002-8437-4968-B223-384B2692F13D}"/>
                  </a:ext>
                </a:extLst>
              </p:cNvPr>
              <p:cNvSpPr/>
              <p:nvPr/>
            </p:nvSpPr>
            <p:spPr>
              <a:xfrm>
                <a:off x="2394483" y="3572825"/>
                <a:ext cx="2330" cy="11003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77" extrusionOk="0">
                    <a:moveTo>
                      <a:pt x="101" y="477"/>
                    </a:moveTo>
                    <a:cubicBezTo>
                      <a:pt x="76" y="301"/>
                      <a:pt x="26" y="151"/>
                      <a:pt x="1" y="1"/>
                    </a:cubicBezTo>
                    <a:cubicBezTo>
                      <a:pt x="26" y="151"/>
                      <a:pt x="76" y="301"/>
                      <a:pt x="101" y="4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" name="Google Shape;709;p31">
                <a:extLst>
                  <a:ext uri="{FF2B5EF4-FFF2-40B4-BE49-F238E27FC236}">
                    <a16:creationId xmlns:a16="http://schemas.microsoft.com/office/drawing/2014/main" id="{F6FE73D2-BC30-4A2F-A97F-FEAF665813D4}"/>
                  </a:ext>
                </a:extLst>
              </p:cNvPr>
              <p:cNvSpPr/>
              <p:nvPr/>
            </p:nvSpPr>
            <p:spPr>
              <a:xfrm>
                <a:off x="2390446" y="3555479"/>
                <a:ext cx="2330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27" extrusionOk="0">
                    <a:moveTo>
                      <a:pt x="100" y="427"/>
                    </a:moveTo>
                    <a:cubicBezTo>
                      <a:pt x="75" y="301"/>
                      <a:pt x="50" y="151"/>
                      <a:pt x="0" y="1"/>
                    </a:cubicBezTo>
                    <a:cubicBezTo>
                      <a:pt x="50" y="151"/>
                      <a:pt x="75" y="301"/>
                      <a:pt x="100" y="4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1" name="Google Shape;710;p31">
                <a:extLst>
                  <a:ext uri="{FF2B5EF4-FFF2-40B4-BE49-F238E27FC236}">
                    <a16:creationId xmlns:a16="http://schemas.microsoft.com/office/drawing/2014/main" id="{B958B54F-6134-4921-AA55-587DBCD1BFDF}"/>
                  </a:ext>
                </a:extLst>
              </p:cNvPr>
              <p:cNvSpPr/>
              <p:nvPr/>
            </p:nvSpPr>
            <p:spPr>
              <a:xfrm>
                <a:off x="2407792" y="3630633"/>
                <a:ext cx="2330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52" extrusionOk="0">
                    <a:moveTo>
                      <a:pt x="100" y="452"/>
                    </a:moveTo>
                    <a:cubicBezTo>
                      <a:pt x="75" y="302"/>
                      <a:pt x="50" y="151"/>
                      <a:pt x="0" y="1"/>
                    </a:cubicBezTo>
                    <a:cubicBezTo>
                      <a:pt x="50" y="151"/>
                      <a:pt x="75" y="302"/>
                      <a:pt x="100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2" name="Google Shape;711;p31">
                <a:extLst>
                  <a:ext uri="{FF2B5EF4-FFF2-40B4-BE49-F238E27FC236}">
                    <a16:creationId xmlns:a16="http://schemas.microsoft.com/office/drawing/2014/main" id="{882F295E-FAF0-4A7D-9FEA-F841D423401F}"/>
                  </a:ext>
                </a:extLst>
              </p:cNvPr>
              <p:cNvSpPr/>
              <p:nvPr/>
            </p:nvSpPr>
            <p:spPr>
              <a:xfrm>
                <a:off x="2386963" y="3538709"/>
                <a:ext cx="1753" cy="9273"/>
              </a:xfrm>
              <a:custGeom>
                <a:avLst/>
                <a:gdLst/>
                <a:ahLst/>
                <a:cxnLst/>
                <a:rect l="l" t="t" r="r" b="b"/>
                <a:pathLst>
                  <a:path w="76" h="402" extrusionOk="0">
                    <a:moveTo>
                      <a:pt x="76" y="402"/>
                    </a:moveTo>
                    <a:cubicBezTo>
                      <a:pt x="51" y="251"/>
                      <a:pt x="26" y="126"/>
                      <a:pt x="1" y="1"/>
                    </a:cubicBezTo>
                    <a:cubicBezTo>
                      <a:pt x="26" y="126"/>
                      <a:pt x="51" y="251"/>
                      <a:pt x="76" y="40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" name="Google Shape;712;p31">
                <a:extLst>
                  <a:ext uri="{FF2B5EF4-FFF2-40B4-BE49-F238E27FC236}">
                    <a16:creationId xmlns:a16="http://schemas.microsoft.com/office/drawing/2014/main" id="{8EFF342A-107F-46B4-AB5B-FEC54A37560B}"/>
                  </a:ext>
                </a:extLst>
              </p:cNvPr>
              <p:cNvSpPr/>
              <p:nvPr/>
            </p:nvSpPr>
            <p:spPr>
              <a:xfrm>
                <a:off x="2427446" y="3712153"/>
                <a:ext cx="2907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02" extrusionOk="0">
                    <a:moveTo>
                      <a:pt x="126" y="502"/>
                    </a:moveTo>
                    <a:cubicBezTo>
                      <a:pt x="75" y="326"/>
                      <a:pt x="50" y="176"/>
                      <a:pt x="0" y="1"/>
                    </a:cubicBezTo>
                    <a:cubicBezTo>
                      <a:pt x="50" y="176"/>
                      <a:pt x="75" y="326"/>
                      <a:pt x="126" y="50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" name="Google Shape;713;p31">
                <a:extLst>
                  <a:ext uri="{FF2B5EF4-FFF2-40B4-BE49-F238E27FC236}">
                    <a16:creationId xmlns:a16="http://schemas.microsoft.com/office/drawing/2014/main" id="{6F66D25F-D65A-439F-9AEE-5BCD5F6C333C}"/>
                  </a:ext>
                </a:extLst>
              </p:cNvPr>
              <p:cNvSpPr/>
              <p:nvPr/>
            </p:nvSpPr>
            <p:spPr>
              <a:xfrm>
                <a:off x="2432636" y="3733537"/>
                <a:ext cx="2930" cy="1218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28" extrusionOk="0">
                    <a:moveTo>
                      <a:pt x="126" y="527"/>
                    </a:moveTo>
                    <a:cubicBezTo>
                      <a:pt x="101" y="352"/>
                      <a:pt x="51" y="176"/>
                      <a:pt x="1" y="1"/>
                    </a:cubicBezTo>
                    <a:cubicBezTo>
                      <a:pt x="51" y="176"/>
                      <a:pt x="101" y="352"/>
                      <a:pt x="126" y="5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" name="Google Shape;714;p31">
                <a:extLst>
                  <a:ext uri="{FF2B5EF4-FFF2-40B4-BE49-F238E27FC236}">
                    <a16:creationId xmlns:a16="http://schemas.microsoft.com/office/drawing/2014/main" id="{485AC178-2F6C-4DBC-B85C-D7E4690F8990}"/>
                  </a:ext>
                </a:extLst>
              </p:cNvPr>
              <p:cNvSpPr/>
              <p:nvPr/>
            </p:nvSpPr>
            <p:spPr>
              <a:xfrm>
                <a:off x="2422809" y="3691923"/>
                <a:ext cx="2330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52" extrusionOk="0">
                    <a:moveTo>
                      <a:pt x="101" y="452"/>
                    </a:moveTo>
                    <a:cubicBezTo>
                      <a:pt x="76" y="301"/>
                      <a:pt x="26" y="151"/>
                      <a:pt x="1" y="0"/>
                    </a:cubicBezTo>
                    <a:cubicBezTo>
                      <a:pt x="26" y="151"/>
                      <a:pt x="76" y="301"/>
                      <a:pt x="101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" name="Google Shape;715;p31">
                <a:extLst>
                  <a:ext uri="{FF2B5EF4-FFF2-40B4-BE49-F238E27FC236}">
                    <a16:creationId xmlns:a16="http://schemas.microsoft.com/office/drawing/2014/main" id="{9A1BF825-7790-4A3D-A0A8-D5C8720ABFC4}"/>
                  </a:ext>
                </a:extLst>
              </p:cNvPr>
              <p:cNvSpPr/>
              <p:nvPr/>
            </p:nvSpPr>
            <p:spPr>
              <a:xfrm>
                <a:off x="2417619" y="3671116"/>
                <a:ext cx="2330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52" extrusionOk="0">
                    <a:moveTo>
                      <a:pt x="100" y="451"/>
                    </a:moveTo>
                    <a:cubicBezTo>
                      <a:pt x="75" y="301"/>
                      <a:pt x="25" y="151"/>
                      <a:pt x="0" y="0"/>
                    </a:cubicBezTo>
                    <a:cubicBezTo>
                      <a:pt x="25" y="151"/>
                      <a:pt x="75" y="301"/>
                      <a:pt x="100" y="45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" name="Google Shape;716;p31">
                <a:extLst>
                  <a:ext uri="{FF2B5EF4-FFF2-40B4-BE49-F238E27FC236}">
                    <a16:creationId xmlns:a16="http://schemas.microsoft.com/office/drawing/2014/main" id="{50BEDD5D-DE0A-4A78-8AB6-C5976099B580}"/>
                  </a:ext>
                </a:extLst>
              </p:cNvPr>
              <p:cNvSpPr/>
              <p:nvPr/>
            </p:nvSpPr>
            <p:spPr>
              <a:xfrm>
                <a:off x="2412406" y="3649709"/>
                <a:ext cx="2907" cy="1160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03" extrusionOk="0">
                    <a:moveTo>
                      <a:pt x="126" y="502"/>
                    </a:moveTo>
                    <a:cubicBezTo>
                      <a:pt x="76" y="327"/>
                      <a:pt x="51" y="176"/>
                      <a:pt x="1" y="1"/>
                    </a:cubicBezTo>
                    <a:cubicBezTo>
                      <a:pt x="51" y="176"/>
                      <a:pt x="76" y="327"/>
                      <a:pt x="126" y="50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" name="Google Shape;717;p31">
                <a:extLst>
                  <a:ext uri="{FF2B5EF4-FFF2-40B4-BE49-F238E27FC236}">
                    <a16:creationId xmlns:a16="http://schemas.microsoft.com/office/drawing/2014/main" id="{F0ADD78F-F783-4DA0-BBD6-185194277BFE}"/>
                  </a:ext>
                </a:extLst>
              </p:cNvPr>
              <p:cNvSpPr/>
              <p:nvPr/>
            </p:nvSpPr>
            <p:spPr>
              <a:xfrm>
                <a:off x="2377136" y="3491882"/>
                <a:ext cx="1176" cy="7543"/>
              </a:xfrm>
              <a:custGeom>
                <a:avLst/>
                <a:gdLst/>
                <a:ahLst/>
                <a:cxnLst/>
                <a:rect l="l" t="t" r="r" b="b"/>
                <a:pathLst>
                  <a:path w="51" h="327" extrusionOk="0">
                    <a:moveTo>
                      <a:pt x="51" y="327"/>
                    </a:moveTo>
                    <a:cubicBezTo>
                      <a:pt x="51" y="201"/>
                      <a:pt x="26" y="101"/>
                      <a:pt x="1" y="1"/>
                    </a:cubicBezTo>
                    <a:cubicBezTo>
                      <a:pt x="26" y="101"/>
                      <a:pt x="51" y="201"/>
                      <a:pt x="51" y="3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" name="Google Shape;718;p31">
                <a:extLst>
                  <a:ext uri="{FF2B5EF4-FFF2-40B4-BE49-F238E27FC236}">
                    <a16:creationId xmlns:a16="http://schemas.microsoft.com/office/drawing/2014/main" id="{10930186-1AF1-4E75-ADFC-9F3E4BD0D14E}"/>
                  </a:ext>
                </a:extLst>
              </p:cNvPr>
              <p:cNvSpPr/>
              <p:nvPr/>
            </p:nvSpPr>
            <p:spPr>
              <a:xfrm>
                <a:off x="2364426" y="3417304"/>
                <a:ext cx="600" cy="5813"/>
              </a:xfrm>
              <a:custGeom>
                <a:avLst/>
                <a:gdLst/>
                <a:ahLst/>
                <a:cxnLst/>
                <a:rect l="l" t="t" r="r" b="b"/>
                <a:pathLst>
                  <a:path w="26" h="252" extrusionOk="0">
                    <a:moveTo>
                      <a:pt x="25" y="251"/>
                    </a:moveTo>
                    <a:cubicBezTo>
                      <a:pt x="25" y="151"/>
                      <a:pt x="0" y="76"/>
                      <a:pt x="0" y="1"/>
                    </a:cubicBezTo>
                    <a:cubicBezTo>
                      <a:pt x="0" y="76"/>
                      <a:pt x="25" y="151"/>
                      <a:pt x="25" y="25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" name="Google Shape;719;p31">
                <a:extLst>
                  <a:ext uri="{FF2B5EF4-FFF2-40B4-BE49-F238E27FC236}">
                    <a16:creationId xmlns:a16="http://schemas.microsoft.com/office/drawing/2014/main" id="{8DF6C1BA-6C27-4A54-88FD-FEE47F6D6482}"/>
                  </a:ext>
                </a:extLst>
              </p:cNvPr>
              <p:cNvSpPr/>
              <p:nvPr/>
            </p:nvSpPr>
            <p:spPr>
              <a:xfrm>
                <a:off x="2365579" y="3427708"/>
                <a:ext cx="1176" cy="5813"/>
              </a:xfrm>
              <a:custGeom>
                <a:avLst/>
                <a:gdLst/>
                <a:ahLst/>
                <a:cxnLst/>
                <a:rect l="l" t="t" r="r" b="b"/>
                <a:pathLst>
                  <a:path w="51" h="252" extrusionOk="0">
                    <a:moveTo>
                      <a:pt x="51" y="251"/>
                    </a:moveTo>
                    <a:cubicBezTo>
                      <a:pt x="26" y="176"/>
                      <a:pt x="26" y="101"/>
                      <a:pt x="0" y="1"/>
                    </a:cubicBezTo>
                    <a:cubicBezTo>
                      <a:pt x="26" y="101"/>
                      <a:pt x="26" y="176"/>
                      <a:pt x="51" y="25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" name="Google Shape;720;p31">
                <a:extLst>
                  <a:ext uri="{FF2B5EF4-FFF2-40B4-BE49-F238E27FC236}">
                    <a16:creationId xmlns:a16="http://schemas.microsoft.com/office/drawing/2014/main" id="{1832AF39-4939-4F1A-9F3D-5D74488BD66E}"/>
                  </a:ext>
                </a:extLst>
              </p:cNvPr>
              <p:cNvSpPr/>
              <p:nvPr/>
            </p:nvSpPr>
            <p:spPr>
              <a:xfrm>
                <a:off x="2362696" y="3405171"/>
                <a:ext cx="1176" cy="8696"/>
              </a:xfrm>
              <a:custGeom>
                <a:avLst/>
                <a:gdLst/>
                <a:ahLst/>
                <a:cxnLst/>
                <a:rect l="l" t="t" r="r" b="b"/>
                <a:pathLst>
                  <a:path w="51" h="377" extrusionOk="0">
                    <a:moveTo>
                      <a:pt x="50" y="376"/>
                    </a:moveTo>
                    <a:cubicBezTo>
                      <a:pt x="25" y="226"/>
                      <a:pt x="25" y="101"/>
                      <a:pt x="0" y="0"/>
                    </a:cubicBezTo>
                    <a:cubicBezTo>
                      <a:pt x="25" y="101"/>
                      <a:pt x="25" y="226"/>
                      <a:pt x="50" y="37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" name="Google Shape;721;p31">
                <a:extLst>
                  <a:ext uri="{FF2B5EF4-FFF2-40B4-BE49-F238E27FC236}">
                    <a16:creationId xmlns:a16="http://schemas.microsoft.com/office/drawing/2014/main" id="{BB173B7B-A755-4B72-86E2-614965A4EB6C}"/>
                  </a:ext>
                </a:extLst>
              </p:cNvPr>
              <p:cNvSpPr/>
              <p:nvPr/>
            </p:nvSpPr>
            <p:spPr>
              <a:xfrm>
                <a:off x="2367309" y="3438688"/>
                <a:ext cx="1176" cy="6390"/>
              </a:xfrm>
              <a:custGeom>
                <a:avLst/>
                <a:gdLst/>
                <a:ahLst/>
                <a:cxnLst/>
                <a:rect l="l" t="t" r="r" b="b"/>
                <a:pathLst>
                  <a:path w="51" h="277" extrusionOk="0">
                    <a:moveTo>
                      <a:pt x="51" y="277"/>
                    </a:moveTo>
                    <a:cubicBezTo>
                      <a:pt x="26" y="176"/>
                      <a:pt x="26" y="101"/>
                      <a:pt x="1" y="1"/>
                    </a:cubicBezTo>
                    <a:cubicBezTo>
                      <a:pt x="26" y="101"/>
                      <a:pt x="26" y="176"/>
                      <a:pt x="51" y="2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" name="Google Shape;722;p31">
                <a:extLst>
                  <a:ext uri="{FF2B5EF4-FFF2-40B4-BE49-F238E27FC236}">
                    <a16:creationId xmlns:a16="http://schemas.microsoft.com/office/drawing/2014/main" id="{FAF606FA-1B41-4426-8961-D2971D5D55D2}"/>
                  </a:ext>
                </a:extLst>
              </p:cNvPr>
              <p:cNvSpPr/>
              <p:nvPr/>
            </p:nvSpPr>
            <p:spPr>
              <a:xfrm>
                <a:off x="2371369" y="3463555"/>
                <a:ext cx="1753" cy="6966"/>
              </a:xfrm>
              <a:custGeom>
                <a:avLst/>
                <a:gdLst/>
                <a:ahLst/>
                <a:cxnLst/>
                <a:rect l="l" t="t" r="r" b="b"/>
                <a:pathLst>
                  <a:path w="76" h="302" extrusionOk="0">
                    <a:moveTo>
                      <a:pt x="75" y="301"/>
                    </a:moveTo>
                    <a:cubicBezTo>
                      <a:pt x="50" y="201"/>
                      <a:pt x="25" y="101"/>
                      <a:pt x="0" y="1"/>
                    </a:cubicBezTo>
                    <a:cubicBezTo>
                      <a:pt x="25" y="101"/>
                      <a:pt x="50" y="201"/>
                      <a:pt x="75" y="30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" name="Google Shape;723;p31">
                <a:extLst>
                  <a:ext uri="{FF2B5EF4-FFF2-40B4-BE49-F238E27FC236}">
                    <a16:creationId xmlns:a16="http://schemas.microsoft.com/office/drawing/2014/main" id="{521771D6-AFEB-42C7-9566-821D89DC04C6}"/>
                  </a:ext>
                </a:extLst>
              </p:cNvPr>
              <p:cNvSpPr/>
              <p:nvPr/>
            </p:nvSpPr>
            <p:spPr>
              <a:xfrm>
                <a:off x="2438426" y="3754943"/>
                <a:ext cx="2907" cy="1215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27" extrusionOk="0">
                    <a:moveTo>
                      <a:pt x="126" y="527"/>
                    </a:moveTo>
                    <a:cubicBezTo>
                      <a:pt x="76" y="351"/>
                      <a:pt x="25" y="176"/>
                      <a:pt x="0" y="0"/>
                    </a:cubicBezTo>
                    <a:cubicBezTo>
                      <a:pt x="25" y="176"/>
                      <a:pt x="76" y="351"/>
                      <a:pt x="126" y="5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" name="Google Shape;724;p31">
                <a:extLst>
                  <a:ext uri="{FF2B5EF4-FFF2-40B4-BE49-F238E27FC236}">
                    <a16:creationId xmlns:a16="http://schemas.microsoft.com/office/drawing/2014/main" id="{5339C93B-6970-41DB-97F2-D7837EACC796}"/>
                  </a:ext>
                </a:extLst>
              </p:cNvPr>
              <p:cNvSpPr/>
              <p:nvPr/>
            </p:nvSpPr>
            <p:spPr>
              <a:xfrm>
                <a:off x="2380042" y="3506345"/>
                <a:ext cx="1753" cy="8696"/>
              </a:xfrm>
              <a:custGeom>
                <a:avLst/>
                <a:gdLst/>
                <a:ahLst/>
                <a:cxnLst/>
                <a:rect l="l" t="t" r="r" b="b"/>
                <a:pathLst>
                  <a:path w="76" h="377" extrusionOk="0">
                    <a:moveTo>
                      <a:pt x="75" y="376"/>
                    </a:moveTo>
                    <a:cubicBezTo>
                      <a:pt x="50" y="251"/>
                      <a:pt x="25" y="126"/>
                      <a:pt x="0" y="0"/>
                    </a:cubicBezTo>
                    <a:cubicBezTo>
                      <a:pt x="25" y="126"/>
                      <a:pt x="50" y="251"/>
                      <a:pt x="75" y="37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" name="Google Shape;725;p31">
                <a:extLst>
                  <a:ext uri="{FF2B5EF4-FFF2-40B4-BE49-F238E27FC236}">
                    <a16:creationId xmlns:a16="http://schemas.microsoft.com/office/drawing/2014/main" id="{941ADBC9-2CF3-4987-AB2F-DC60446FA142}"/>
                  </a:ext>
                </a:extLst>
              </p:cNvPr>
              <p:cNvSpPr/>
              <p:nvPr/>
            </p:nvSpPr>
            <p:spPr>
              <a:xfrm>
                <a:off x="2383502" y="3521962"/>
                <a:ext cx="1753" cy="9273"/>
              </a:xfrm>
              <a:custGeom>
                <a:avLst/>
                <a:gdLst/>
                <a:ahLst/>
                <a:cxnLst/>
                <a:rect l="l" t="t" r="r" b="b"/>
                <a:pathLst>
                  <a:path w="76" h="402" extrusionOk="0">
                    <a:moveTo>
                      <a:pt x="76" y="401"/>
                    </a:moveTo>
                    <a:cubicBezTo>
                      <a:pt x="51" y="251"/>
                      <a:pt x="25" y="125"/>
                      <a:pt x="0" y="0"/>
                    </a:cubicBezTo>
                    <a:cubicBezTo>
                      <a:pt x="25" y="125"/>
                      <a:pt x="51" y="251"/>
                      <a:pt x="76" y="40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" name="Google Shape;726;p31">
                <a:extLst>
                  <a:ext uri="{FF2B5EF4-FFF2-40B4-BE49-F238E27FC236}">
                    <a16:creationId xmlns:a16="http://schemas.microsoft.com/office/drawing/2014/main" id="{18851EA9-0CC9-4E39-A70A-838188B66C60}"/>
                  </a:ext>
                </a:extLst>
              </p:cNvPr>
              <p:cNvSpPr/>
              <p:nvPr/>
            </p:nvSpPr>
            <p:spPr>
              <a:xfrm>
                <a:off x="2369616" y="3450844"/>
                <a:ext cx="1200" cy="6367"/>
              </a:xfrm>
              <a:custGeom>
                <a:avLst/>
                <a:gdLst/>
                <a:ahLst/>
                <a:cxnLst/>
                <a:rect l="l" t="t" r="r" b="b"/>
                <a:pathLst>
                  <a:path w="52" h="276" extrusionOk="0">
                    <a:moveTo>
                      <a:pt x="51" y="276"/>
                    </a:moveTo>
                    <a:cubicBezTo>
                      <a:pt x="26" y="201"/>
                      <a:pt x="1" y="101"/>
                      <a:pt x="1" y="0"/>
                    </a:cubicBezTo>
                    <a:cubicBezTo>
                      <a:pt x="1" y="101"/>
                      <a:pt x="26" y="201"/>
                      <a:pt x="51" y="27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" name="Google Shape;727;p31">
                <a:extLst>
                  <a:ext uri="{FF2B5EF4-FFF2-40B4-BE49-F238E27FC236}">
                    <a16:creationId xmlns:a16="http://schemas.microsoft.com/office/drawing/2014/main" id="{B1A0D7D4-C324-4904-993C-686AEFBB4959}"/>
                  </a:ext>
                </a:extLst>
              </p:cNvPr>
              <p:cNvSpPr/>
              <p:nvPr/>
            </p:nvSpPr>
            <p:spPr>
              <a:xfrm>
                <a:off x="2374252" y="3476865"/>
                <a:ext cx="1176" cy="7520"/>
              </a:xfrm>
              <a:custGeom>
                <a:avLst/>
                <a:gdLst/>
                <a:ahLst/>
                <a:cxnLst/>
                <a:rect l="l" t="t" r="r" b="b"/>
                <a:pathLst>
                  <a:path w="51" h="326" extrusionOk="0">
                    <a:moveTo>
                      <a:pt x="51" y="326"/>
                    </a:moveTo>
                    <a:cubicBezTo>
                      <a:pt x="25" y="226"/>
                      <a:pt x="25" y="100"/>
                      <a:pt x="0" y="0"/>
                    </a:cubicBezTo>
                    <a:cubicBezTo>
                      <a:pt x="25" y="100"/>
                      <a:pt x="25" y="226"/>
                      <a:pt x="51" y="32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" name="Google Shape;728;p31">
                <a:extLst>
                  <a:ext uri="{FF2B5EF4-FFF2-40B4-BE49-F238E27FC236}">
                    <a16:creationId xmlns:a16="http://schemas.microsoft.com/office/drawing/2014/main" id="{885698DB-579C-4DC5-B6BA-4375CEF84E54}"/>
                  </a:ext>
                </a:extLst>
              </p:cNvPr>
              <p:cNvSpPr/>
              <p:nvPr/>
            </p:nvSpPr>
            <p:spPr>
              <a:xfrm>
                <a:off x="2460386" y="3843961"/>
                <a:ext cx="3506" cy="121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28" extrusionOk="0">
                    <a:moveTo>
                      <a:pt x="151" y="527"/>
                    </a:moveTo>
                    <a:cubicBezTo>
                      <a:pt x="101" y="352"/>
                      <a:pt x="51" y="176"/>
                      <a:pt x="1" y="1"/>
                    </a:cubicBezTo>
                    <a:cubicBezTo>
                      <a:pt x="51" y="176"/>
                      <a:pt x="101" y="352"/>
                      <a:pt x="151" y="5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6" name="Google Shape;729;p31">
                <a:extLst>
                  <a:ext uri="{FF2B5EF4-FFF2-40B4-BE49-F238E27FC236}">
                    <a16:creationId xmlns:a16="http://schemas.microsoft.com/office/drawing/2014/main" id="{2F84673C-C86A-4DDB-B154-9A92AE61EE28}"/>
                  </a:ext>
                </a:extLst>
              </p:cNvPr>
              <p:cNvSpPr/>
              <p:nvPr/>
            </p:nvSpPr>
            <p:spPr>
              <a:xfrm>
                <a:off x="2454620" y="3820847"/>
                <a:ext cx="3483" cy="1331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577" extrusionOk="0">
                    <a:moveTo>
                      <a:pt x="151" y="577"/>
                    </a:moveTo>
                    <a:cubicBezTo>
                      <a:pt x="100" y="376"/>
                      <a:pt x="50" y="201"/>
                      <a:pt x="0" y="0"/>
                    </a:cubicBezTo>
                    <a:cubicBezTo>
                      <a:pt x="50" y="201"/>
                      <a:pt x="100" y="376"/>
                      <a:pt x="151" y="5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" name="Google Shape;730;p31">
                <a:extLst>
                  <a:ext uri="{FF2B5EF4-FFF2-40B4-BE49-F238E27FC236}">
                    <a16:creationId xmlns:a16="http://schemas.microsoft.com/office/drawing/2014/main" id="{B4527715-1696-445F-896E-C6A6893E0094}"/>
                  </a:ext>
                </a:extLst>
              </p:cNvPr>
              <p:cNvSpPr/>
              <p:nvPr/>
            </p:nvSpPr>
            <p:spPr>
              <a:xfrm>
                <a:off x="2484100" y="3934155"/>
                <a:ext cx="3483" cy="1333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578" extrusionOk="0">
                    <a:moveTo>
                      <a:pt x="151" y="577"/>
                    </a:moveTo>
                    <a:cubicBezTo>
                      <a:pt x="101" y="377"/>
                      <a:pt x="50" y="201"/>
                      <a:pt x="0" y="1"/>
                    </a:cubicBezTo>
                    <a:cubicBezTo>
                      <a:pt x="50" y="201"/>
                      <a:pt x="101" y="377"/>
                      <a:pt x="151" y="5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" name="Google Shape;731;p31">
                <a:extLst>
                  <a:ext uri="{FF2B5EF4-FFF2-40B4-BE49-F238E27FC236}">
                    <a16:creationId xmlns:a16="http://schemas.microsoft.com/office/drawing/2014/main" id="{A667BFD4-3847-4AEA-AF32-A0D8433DF929}"/>
                  </a:ext>
                </a:extLst>
              </p:cNvPr>
              <p:cNvSpPr/>
              <p:nvPr/>
            </p:nvSpPr>
            <p:spPr>
              <a:xfrm>
                <a:off x="2449406" y="3799464"/>
                <a:ext cx="2907" cy="1215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27" extrusionOk="0">
                    <a:moveTo>
                      <a:pt x="126" y="526"/>
                    </a:moveTo>
                    <a:cubicBezTo>
                      <a:pt x="76" y="351"/>
                      <a:pt x="51" y="176"/>
                      <a:pt x="1" y="0"/>
                    </a:cubicBezTo>
                    <a:cubicBezTo>
                      <a:pt x="51" y="176"/>
                      <a:pt x="76" y="351"/>
                      <a:pt x="126" y="52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" name="Google Shape;732;p31">
                <a:extLst>
                  <a:ext uri="{FF2B5EF4-FFF2-40B4-BE49-F238E27FC236}">
                    <a16:creationId xmlns:a16="http://schemas.microsoft.com/office/drawing/2014/main" id="{2929771B-0A0D-4B3F-92F1-480F36B3012B}"/>
                  </a:ext>
                </a:extLst>
              </p:cNvPr>
              <p:cNvSpPr/>
              <p:nvPr/>
            </p:nvSpPr>
            <p:spPr>
              <a:xfrm>
                <a:off x="2478310" y="3911618"/>
                <a:ext cx="3506" cy="12733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52" extrusionOk="0">
                    <a:moveTo>
                      <a:pt x="151" y="552"/>
                    </a:moveTo>
                    <a:cubicBezTo>
                      <a:pt x="101" y="376"/>
                      <a:pt x="51" y="176"/>
                      <a:pt x="1" y="0"/>
                    </a:cubicBezTo>
                    <a:cubicBezTo>
                      <a:pt x="51" y="176"/>
                      <a:pt x="101" y="376"/>
                      <a:pt x="151" y="5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" name="Google Shape;733;p31">
                <a:extLst>
                  <a:ext uri="{FF2B5EF4-FFF2-40B4-BE49-F238E27FC236}">
                    <a16:creationId xmlns:a16="http://schemas.microsoft.com/office/drawing/2014/main" id="{C65213E6-D3FE-4162-B227-355BBE07639F}"/>
                  </a:ext>
                </a:extLst>
              </p:cNvPr>
              <p:cNvSpPr/>
              <p:nvPr/>
            </p:nvSpPr>
            <p:spPr>
              <a:xfrm>
                <a:off x="2472543" y="3889634"/>
                <a:ext cx="2907" cy="121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28" extrusionOk="0">
                    <a:moveTo>
                      <a:pt x="125" y="527"/>
                    </a:moveTo>
                    <a:cubicBezTo>
                      <a:pt x="100" y="352"/>
                      <a:pt x="50" y="176"/>
                      <a:pt x="0" y="1"/>
                    </a:cubicBezTo>
                    <a:cubicBezTo>
                      <a:pt x="50" y="176"/>
                      <a:pt x="100" y="352"/>
                      <a:pt x="125" y="5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" name="Google Shape;734;p31">
                <a:extLst>
                  <a:ext uri="{FF2B5EF4-FFF2-40B4-BE49-F238E27FC236}">
                    <a16:creationId xmlns:a16="http://schemas.microsoft.com/office/drawing/2014/main" id="{89E4CF25-AE3E-4AE1-B3A2-631C51BD35C3}"/>
                  </a:ext>
                </a:extLst>
              </p:cNvPr>
              <p:cNvSpPr/>
              <p:nvPr/>
            </p:nvSpPr>
            <p:spPr>
              <a:xfrm>
                <a:off x="2466753" y="3868251"/>
                <a:ext cx="2907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52" extrusionOk="0">
                    <a:moveTo>
                      <a:pt x="126" y="452"/>
                    </a:moveTo>
                    <a:cubicBezTo>
                      <a:pt x="76" y="301"/>
                      <a:pt x="51" y="151"/>
                      <a:pt x="0" y="1"/>
                    </a:cubicBezTo>
                    <a:cubicBezTo>
                      <a:pt x="51" y="151"/>
                      <a:pt x="76" y="301"/>
                      <a:pt x="126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" name="Google Shape;735;p31">
                <a:extLst>
                  <a:ext uri="{FF2B5EF4-FFF2-40B4-BE49-F238E27FC236}">
                    <a16:creationId xmlns:a16="http://schemas.microsoft.com/office/drawing/2014/main" id="{52A17F84-F493-4078-A9D1-7810E1D2125F}"/>
                  </a:ext>
                </a:extLst>
              </p:cNvPr>
              <p:cNvSpPr/>
              <p:nvPr/>
            </p:nvSpPr>
            <p:spPr>
              <a:xfrm>
                <a:off x="2496233" y="3980982"/>
                <a:ext cx="2907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52" extrusionOk="0">
                    <a:moveTo>
                      <a:pt x="126" y="452"/>
                    </a:moveTo>
                    <a:cubicBezTo>
                      <a:pt x="76" y="302"/>
                      <a:pt x="51" y="151"/>
                      <a:pt x="1" y="1"/>
                    </a:cubicBezTo>
                    <a:cubicBezTo>
                      <a:pt x="51" y="151"/>
                      <a:pt x="76" y="302"/>
                      <a:pt x="126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" name="Google Shape;736;p31">
                <a:extLst>
                  <a:ext uri="{FF2B5EF4-FFF2-40B4-BE49-F238E27FC236}">
                    <a16:creationId xmlns:a16="http://schemas.microsoft.com/office/drawing/2014/main" id="{A46CFC98-BD1E-4EA3-8187-37683BDBC605}"/>
                  </a:ext>
                </a:extLst>
              </p:cNvPr>
              <p:cNvSpPr/>
              <p:nvPr/>
            </p:nvSpPr>
            <p:spPr>
              <a:xfrm>
                <a:off x="2489867" y="3956715"/>
                <a:ext cx="3506" cy="1331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77" extrusionOk="0">
                    <a:moveTo>
                      <a:pt x="151" y="577"/>
                    </a:moveTo>
                    <a:cubicBezTo>
                      <a:pt x="101" y="376"/>
                      <a:pt x="51" y="176"/>
                      <a:pt x="1" y="0"/>
                    </a:cubicBezTo>
                    <a:cubicBezTo>
                      <a:pt x="51" y="176"/>
                      <a:pt x="101" y="376"/>
                      <a:pt x="151" y="5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" name="Google Shape;737;p31">
                <a:extLst>
                  <a:ext uri="{FF2B5EF4-FFF2-40B4-BE49-F238E27FC236}">
                    <a16:creationId xmlns:a16="http://schemas.microsoft.com/office/drawing/2014/main" id="{00FF8B8E-6C3A-4CFC-B764-710AD316F2B6}"/>
                  </a:ext>
                </a:extLst>
              </p:cNvPr>
              <p:cNvSpPr/>
              <p:nvPr/>
            </p:nvSpPr>
            <p:spPr>
              <a:xfrm>
                <a:off x="2443616" y="3778057"/>
                <a:ext cx="2930" cy="11026"/>
              </a:xfrm>
              <a:custGeom>
                <a:avLst/>
                <a:gdLst/>
                <a:ahLst/>
                <a:cxnLst/>
                <a:rect l="l" t="t" r="r" b="b"/>
                <a:pathLst>
                  <a:path w="127" h="478" extrusionOk="0">
                    <a:moveTo>
                      <a:pt x="126" y="477"/>
                    </a:moveTo>
                    <a:cubicBezTo>
                      <a:pt x="101" y="327"/>
                      <a:pt x="51" y="151"/>
                      <a:pt x="1" y="1"/>
                    </a:cubicBezTo>
                    <a:cubicBezTo>
                      <a:pt x="51" y="151"/>
                      <a:pt x="101" y="327"/>
                      <a:pt x="126" y="4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" name="Google Shape;738;p31">
                <a:extLst>
                  <a:ext uri="{FF2B5EF4-FFF2-40B4-BE49-F238E27FC236}">
                    <a16:creationId xmlns:a16="http://schemas.microsoft.com/office/drawing/2014/main" id="{2C8A7A62-E8BF-40FC-BF0F-E3127CFCA9DC}"/>
                  </a:ext>
                </a:extLst>
              </p:cNvPr>
              <p:cNvSpPr/>
              <p:nvPr/>
            </p:nvSpPr>
            <p:spPr>
              <a:xfrm>
                <a:off x="2362696" y="3405171"/>
                <a:ext cx="399506" cy="605360"/>
              </a:xfrm>
              <a:custGeom>
                <a:avLst/>
                <a:gdLst/>
                <a:ahLst/>
                <a:cxnLst/>
                <a:rect l="l" t="t" r="r" b="b"/>
                <a:pathLst>
                  <a:path w="17319" h="26243" extrusionOk="0">
                    <a:moveTo>
                      <a:pt x="0" y="0"/>
                    </a:moveTo>
                    <a:cubicBezTo>
                      <a:pt x="25" y="101"/>
                      <a:pt x="25" y="226"/>
                      <a:pt x="50" y="376"/>
                    </a:cubicBezTo>
                    <a:cubicBezTo>
                      <a:pt x="50" y="426"/>
                      <a:pt x="50" y="477"/>
                      <a:pt x="75" y="527"/>
                    </a:cubicBezTo>
                    <a:cubicBezTo>
                      <a:pt x="75" y="602"/>
                      <a:pt x="100" y="677"/>
                      <a:pt x="100" y="777"/>
                    </a:cubicBezTo>
                    <a:cubicBezTo>
                      <a:pt x="100" y="852"/>
                      <a:pt x="125" y="928"/>
                      <a:pt x="125" y="978"/>
                    </a:cubicBezTo>
                    <a:cubicBezTo>
                      <a:pt x="151" y="1078"/>
                      <a:pt x="151" y="1153"/>
                      <a:pt x="176" y="1228"/>
                    </a:cubicBezTo>
                    <a:cubicBezTo>
                      <a:pt x="176" y="1304"/>
                      <a:pt x="201" y="1379"/>
                      <a:pt x="201" y="1454"/>
                    </a:cubicBezTo>
                    <a:cubicBezTo>
                      <a:pt x="226" y="1554"/>
                      <a:pt x="226" y="1629"/>
                      <a:pt x="251" y="1730"/>
                    </a:cubicBezTo>
                    <a:cubicBezTo>
                      <a:pt x="251" y="1805"/>
                      <a:pt x="276" y="1905"/>
                      <a:pt x="301" y="1980"/>
                    </a:cubicBezTo>
                    <a:cubicBezTo>
                      <a:pt x="301" y="2081"/>
                      <a:pt x="326" y="2181"/>
                      <a:pt x="351" y="2256"/>
                    </a:cubicBezTo>
                    <a:cubicBezTo>
                      <a:pt x="351" y="2356"/>
                      <a:pt x="376" y="2431"/>
                      <a:pt x="376" y="2532"/>
                    </a:cubicBezTo>
                    <a:cubicBezTo>
                      <a:pt x="401" y="2632"/>
                      <a:pt x="426" y="2732"/>
                      <a:pt x="451" y="2832"/>
                    </a:cubicBezTo>
                    <a:cubicBezTo>
                      <a:pt x="451" y="2933"/>
                      <a:pt x="476" y="3008"/>
                      <a:pt x="501" y="3108"/>
                    </a:cubicBezTo>
                    <a:cubicBezTo>
                      <a:pt x="526" y="3208"/>
                      <a:pt x="526" y="3334"/>
                      <a:pt x="552" y="3434"/>
                    </a:cubicBezTo>
                    <a:cubicBezTo>
                      <a:pt x="577" y="3534"/>
                      <a:pt x="602" y="3634"/>
                      <a:pt x="627" y="3760"/>
                    </a:cubicBezTo>
                    <a:cubicBezTo>
                      <a:pt x="652" y="3860"/>
                      <a:pt x="677" y="3960"/>
                      <a:pt x="677" y="4086"/>
                    </a:cubicBezTo>
                    <a:cubicBezTo>
                      <a:pt x="702" y="4186"/>
                      <a:pt x="727" y="4286"/>
                      <a:pt x="752" y="4386"/>
                    </a:cubicBezTo>
                    <a:cubicBezTo>
                      <a:pt x="777" y="4512"/>
                      <a:pt x="802" y="4637"/>
                      <a:pt x="827" y="4762"/>
                    </a:cubicBezTo>
                    <a:cubicBezTo>
                      <a:pt x="852" y="4863"/>
                      <a:pt x="877" y="4963"/>
                      <a:pt x="902" y="5063"/>
                    </a:cubicBezTo>
                    <a:cubicBezTo>
                      <a:pt x="927" y="5188"/>
                      <a:pt x="953" y="5314"/>
                      <a:pt x="978" y="5464"/>
                    </a:cubicBezTo>
                    <a:cubicBezTo>
                      <a:pt x="1003" y="5564"/>
                      <a:pt x="1028" y="5665"/>
                      <a:pt x="1053" y="5790"/>
                    </a:cubicBezTo>
                    <a:cubicBezTo>
                      <a:pt x="1078" y="5915"/>
                      <a:pt x="1103" y="6040"/>
                      <a:pt x="1128" y="6191"/>
                    </a:cubicBezTo>
                    <a:cubicBezTo>
                      <a:pt x="1153" y="6291"/>
                      <a:pt x="1178" y="6416"/>
                      <a:pt x="1203" y="6517"/>
                    </a:cubicBezTo>
                    <a:cubicBezTo>
                      <a:pt x="1253" y="6667"/>
                      <a:pt x="1278" y="6817"/>
                      <a:pt x="1303" y="6943"/>
                    </a:cubicBezTo>
                    <a:cubicBezTo>
                      <a:pt x="1328" y="7068"/>
                      <a:pt x="1354" y="7168"/>
                      <a:pt x="1379" y="7269"/>
                    </a:cubicBezTo>
                    <a:cubicBezTo>
                      <a:pt x="1404" y="7419"/>
                      <a:pt x="1454" y="7569"/>
                      <a:pt x="1479" y="7745"/>
                    </a:cubicBezTo>
                    <a:cubicBezTo>
                      <a:pt x="1504" y="7845"/>
                      <a:pt x="1529" y="7970"/>
                      <a:pt x="1554" y="8071"/>
                    </a:cubicBezTo>
                    <a:cubicBezTo>
                      <a:pt x="1604" y="8246"/>
                      <a:pt x="1629" y="8396"/>
                      <a:pt x="1679" y="8547"/>
                    </a:cubicBezTo>
                    <a:cubicBezTo>
                      <a:pt x="1704" y="8672"/>
                      <a:pt x="1729" y="8797"/>
                      <a:pt x="1755" y="8923"/>
                    </a:cubicBezTo>
                    <a:cubicBezTo>
                      <a:pt x="1805" y="9073"/>
                      <a:pt x="1830" y="9223"/>
                      <a:pt x="1855" y="9374"/>
                    </a:cubicBezTo>
                    <a:cubicBezTo>
                      <a:pt x="1905" y="9499"/>
                      <a:pt x="1930" y="9650"/>
                      <a:pt x="1955" y="9775"/>
                    </a:cubicBezTo>
                    <a:cubicBezTo>
                      <a:pt x="2005" y="9925"/>
                      <a:pt x="2030" y="10076"/>
                      <a:pt x="2055" y="10226"/>
                    </a:cubicBezTo>
                    <a:cubicBezTo>
                      <a:pt x="2105" y="10351"/>
                      <a:pt x="2130" y="10477"/>
                      <a:pt x="2156" y="10602"/>
                    </a:cubicBezTo>
                    <a:cubicBezTo>
                      <a:pt x="2206" y="10777"/>
                      <a:pt x="2231" y="10928"/>
                      <a:pt x="2281" y="11103"/>
                    </a:cubicBezTo>
                    <a:cubicBezTo>
                      <a:pt x="2306" y="11228"/>
                      <a:pt x="2331" y="11379"/>
                      <a:pt x="2381" y="11529"/>
                    </a:cubicBezTo>
                    <a:cubicBezTo>
                      <a:pt x="2406" y="11680"/>
                      <a:pt x="2456" y="11830"/>
                      <a:pt x="2481" y="11980"/>
                    </a:cubicBezTo>
                    <a:cubicBezTo>
                      <a:pt x="2532" y="12131"/>
                      <a:pt x="2557" y="12281"/>
                      <a:pt x="2607" y="12431"/>
                    </a:cubicBezTo>
                    <a:cubicBezTo>
                      <a:pt x="2632" y="12582"/>
                      <a:pt x="2682" y="12732"/>
                      <a:pt x="2707" y="12883"/>
                    </a:cubicBezTo>
                    <a:cubicBezTo>
                      <a:pt x="2732" y="13033"/>
                      <a:pt x="2782" y="13158"/>
                      <a:pt x="2807" y="13309"/>
                    </a:cubicBezTo>
                    <a:cubicBezTo>
                      <a:pt x="2857" y="13484"/>
                      <a:pt x="2882" y="13634"/>
                      <a:pt x="2933" y="13810"/>
                    </a:cubicBezTo>
                    <a:cubicBezTo>
                      <a:pt x="2983" y="13960"/>
                      <a:pt x="3008" y="14086"/>
                      <a:pt x="3033" y="14236"/>
                    </a:cubicBezTo>
                    <a:cubicBezTo>
                      <a:pt x="3083" y="14411"/>
                      <a:pt x="3133" y="14587"/>
                      <a:pt x="3158" y="14762"/>
                    </a:cubicBezTo>
                    <a:cubicBezTo>
                      <a:pt x="3208" y="14888"/>
                      <a:pt x="3233" y="15038"/>
                      <a:pt x="3283" y="15163"/>
                    </a:cubicBezTo>
                    <a:cubicBezTo>
                      <a:pt x="3308" y="15339"/>
                      <a:pt x="3359" y="15514"/>
                      <a:pt x="3409" y="15690"/>
                    </a:cubicBezTo>
                    <a:cubicBezTo>
                      <a:pt x="3434" y="15840"/>
                      <a:pt x="3484" y="15990"/>
                      <a:pt x="3509" y="16166"/>
                    </a:cubicBezTo>
                    <a:cubicBezTo>
                      <a:pt x="3559" y="16316"/>
                      <a:pt x="3609" y="16492"/>
                      <a:pt x="3634" y="16642"/>
                    </a:cubicBezTo>
                    <a:cubicBezTo>
                      <a:pt x="3684" y="16792"/>
                      <a:pt x="3709" y="16943"/>
                      <a:pt x="3760" y="17093"/>
                    </a:cubicBezTo>
                    <a:cubicBezTo>
                      <a:pt x="3810" y="17269"/>
                      <a:pt x="3835" y="17444"/>
                      <a:pt x="3885" y="17619"/>
                    </a:cubicBezTo>
                    <a:cubicBezTo>
                      <a:pt x="3935" y="17745"/>
                      <a:pt x="3960" y="17895"/>
                      <a:pt x="3985" y="18020"/>
                    </a:cubicBezTo>
                    <a:cubicBezTo>
                      <a:pt x="4035" y="18221"/>
                      <a:pt x="4085" y="18396"/>
                      <a:pt x="4136" y="18597"/>
                    </a:cubicBezTo>
                    <a:cubicBezTo>
                      <a:pt x="4186" y="18747"/>
                      <a:pt x="4211" y="18873"/>
                      <a:pt x="4236" y="19023"/>
                    </a:cubicBezTo>
                    <a:cubicBezTo>
                      <a:pt x="4286" y="19198"/>
                      <a:pt x="4336" y="19374"/>
                      <a:pt x="4386" y="19549"/>
                    </a:cubicBezTo>
                    <a:cubicBezTo>
                      <a:pt x="4436" y="19725"/>
                      <a:pt x="4461" y="19900"/>
                      <a:pt x="4511" y="20076"/>
                    </a:cubicBezTo>
                    <a:cubicBezTo>
                      <a:pt x="4562" y="20226"/>
                      <a:pt x="4587" y="20376"/>
                      <a:pt x="4637" y="20527"/>
                    </a:cubicBezTo>
                    <a:cubicBezTo>
                      <a:pt x="4687" y="20677"/>
                      <a:pt x="4712" y="20853"/>
                      <a:pt x="4762" y="21003"/>
                    </a:cubicBezTo>
                    <a:cubicBezTo>
                      <a:pt x="4812" y="21178"/>
                      <a:pt x="4862" y="21354"/>
                      <a:pt x="4887" y="21529"/>
                    </a:cubicBezTo>
                    <a:cubicBezTo>
                      <a:pt x="4938" y="21680"/>
                      <a:pt x="4963" y="21805"/>
                      <a:pt x="5013" y="21955"/>
                    </a:cubicBezTo>
                    <a:cubicBezTo>
                      <a:pt x="5063" y="22131"/>
                      <a:pt x="5113" y="22331"/>
                      <a:pt x="5163" y="22507"/>
                    </a:cubicBezTo>
                    <a:lnTo>
                      <a:pt x="5263" y="22933"/>
                    </a:lnTo>
                    <a:cubicBezTo>
                      <a:pt x="5313" y="23133"/>
                      <a:pt x="5364" y="23309"/>
                      <a:pt x="5414" y="23509"/>
                    </a:cubicBezTo>
                    <a:cubicBezTo>
                      <a:pt x="5439" y="23635"/>
                      <a:pt x="5489" y="23760"/>
                      <a:pt x="5514" y="23910"/>
                    </a:cubicBezTo>
                    <a:cubicBezTo>
                      <a:pt x="5564" y="24086"/>
                      <a:pt x="5614" y="24286"/>
                      <a:pt x="5664" y="24487"/>
                    </a:cubicBezTo>
                    <a:cubicBezTo>
                      <a:pt x="5714" y="24637"/>
                      <a:pt x="5740" y="24787"/>
                      <a:pt x="5790" y="24963"/>
                    </a:cubicBezTo>
                    <a:cubicBezTo>
                      <a:pt x="5840" y="25113"/>
                      <a:pt x="5865" y="25264"/>
                      <a:pt x="5915" y="25414"/>
                    </a:cubicBezTo>
                    <a:cubicBezTo>
                      <a:pt x="5915" y="25464"/>
                      <a:pt x="5940" y="25514"/>
                      <a:pt x="5940" y="25564"/>
                    </a:cubicBezTo>
                    <a:cubicBezTo>
                      <a:pt x="6067" y="26038"/>
                      <a:pt x="6372" y="26242"/>
                      <a:pt x="6805" y="26242"/>
                    </a:cubicBezTo>
                    <a:cubicBezTo>
                      <a:pt x="9533" y="26242"/>
                      <a:pt x="17319" y="18121"/>
                      <a:pt x="17319" y="18121"/>
                    </a:cubicBezTo>
                    <a:cubicBezTo>
                      <a:pt x="7394" y="978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" name="Google Shape;739;p31">
                <a:extLst>
                  <a:ext uri="{FF2B5EF4-FFF2-40B4-BE49-F238E27FC236}">
                    <a16:creationId xmlns:a16="http://schemas.microsoft.com/office/drawing/2014/main" id="{8FD99F81-E776-4D20-AF9D-CE59A4096C85}"/>
                  </a:ext>
                </a:extLst>
              </p:cNvPr>
              <p:cNvSpPr/>
              <p:nvPr/>
            </p:nvSpPr>
            <p:spPr>
              <a:xfrm>
                <a:off x="931219" y="3357721"/>
                <a:ext cx="1767386" cy="1798642"/>
              </a:xfrm>
              <a:custGeom>
                <a:avLst/>
                <a:gdLst/>
                <a:ahLst/>
                <a:cxnLst/>
                <a:rect l="l" t="t" r="r" b="b"/>
                <a:pathLst>
                  <a:path w="76618" h="77973" extrusionOk="0">
                    <a:moveTo>
                      <a:pt x="51981" y="0"/>
                    </a:moveTo>
                    <a:cubicBezTo>
                      <a:pt x="51840" y="0"/>
                      <a:pt x="51698" y="1"/>
                      <a:pt x="51555" y="2"/>
                    </a:cubicBezTo>
                    <a:lnTo>
                      <a:pt x="27294" y="178"/>
                    </a:lnTo>
                    <a:cubicBezTo>
                      <a:pt x="23184" y="228"/>
                      <a:pt x="19575" y="2383"/>
                      <a:pt x="17269" y="5691"/>
                    </a:cubicBezTo>
                    <a:lnTo>
                      <a:pt x="17244" y="5716"/>
                    </a:lnTo>
                    <a:cubicBezTo>
                      <a:pt x="16893" y="6243"/>
                      <a:pt x="16542" y="6819"/>
                      <a:pt x="16241" y="7396"/>
                    </a:cubicBezTo>
                    <a:lnTo>
                      <a:pt x="1" y="34739"/>
                    </a:lnTo>
                    <a:lnTo>
                      <a:pt x="427" y="34890"/>
                    </a:lnTo>
                    <a:lnTo>
                      <a:pt x="14863" y="39977"/>
                    </a:lnTo>
                    <a:lnTo>
                      <a:pt x="15164" y="77973"/>
                    </a:lnTo>
                    <a:lnTo>
                      <a:pt x="69149" y="77973"/>
                    </a:lnTo>
                    <a:lnTo>
                      <a:pt x="70928" y="50454"/>
                    </a:lnTo>
                    <a:lnTo>
                      <a:pt x="73936" y="45692"/>
                    </a:lnTo>
                    <a:cubicBezTo>
                      <a:pt x="76141" y="42183"/>
                      <a:pt x="76618" y="37672"/>
                      <a:pt x="75164" y="33687"/>
                    </a:cubicBezTo>
                    <a:lnTo>
                      <a:pt x="68673" y="15967"/>
                    </a:lnTo>
                    <a:cubicBezTo>
                      <a:pt x="68574" y="3844"/>
                      <a:pt x="62857" y="0"/>
                      <a:pt x="519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27" name="Google Shape;740;p31">
                <a:extLst>
                  <a:ext uri="{FF2B5EF4-FFF2-40B4-BE49-F238E27FC236}">
                    <a16:creationId xmlns:a16="http://schemas.microsoft.com/office/drawing/2014/main" id="{A7BED169-631F-4EF2-9AB9-7BA258C2BCD1}"/>
                  </a:ext>
                </a:extLst>
              </p:cNvPr>
              <p:cNvSpPr/>
              <p:nvPr/>
            </p:nvSpPr>
            <p:spPr>
              <a:xfrm>
                <a:off x="1387955" y="3976230"/>
                <a:ext cx="209891" cy="381721"/>
              </a:xfrm>
              <a:custGeom>
                <a:avLst/>
                <a:gdLst/>
                <a:ahLst/>
                <a:cxnLst/>
                <a:rect l="l" t="t" r="r" b="b"/>
                <a:pathLst>
                  <a:path w="9099" h="16548" extrusionOk="0">
                    <a:moveTo>
                      <a:pt x="8862" y="0"/>
                    </a:moveTo>
                    <a:cubicBezTo>
                      <a:pt x="8766" y="0"/>
                      <a:pt x="8693" y="52"/>
                      <a:pt x="8672" y="157"/>
                    </a:cubicBezTo>
                    <a:lnTo>
                      <a:pt x="4812" y="16097"/>
                    </a:lnTo>
                    <a:lnTo>
                      <a:pt x="276" y="15144"/>
                    </a:lnTo>
                    <a:cubicBezTo>
                      <a:pt x="263" y="15141"/>
                      <a:pt x="250" y="15139"/>
                      <a:pt x="236" y="15139"/>
                    </a:cubicBezTo>
                    <a:cubicBezTo>
                      <a:pt x="145" y="15139"/>
                      <a:pt x="47" y="15211"/>
                      <a:pt x="25" y="15320"/>
                    </a:cubicBezTo>
                    <a:cubicBezTo>
                      <a:pt x="0" y="15420"/>
                      <a:pt x="75" y="15545"/>
                      <a:pt x="201" y="15570"/>
                    </a:cubicBezTo>
                    <a:lnTo>
                      <a:pt x="4938" y="16548"/>
                    </a:lnTo>
                    <a:lnTo>
                      <a:pt x="4988" y="16548"/>
                    </a:lnTo>
                    <a:cubicBezTo>
                      <a:pt x="5063" y="16548"/>
                      <a:pt x="5163" y="16473"/>
                      <a:pt x="5188" y="16372"/>
                    </a:cubicBezTo>
                    <a:lnTo>
                      <a:pt x="9073" y="257"/>
                    </a:lnTo>
                    <a:cubicBezTo>
                      <a:pt x="9098" y="132"/>
                      <a:pt x="9023" y="31"/>
                      <a:pt x="8923" y="6"/>
                    </a:cubicBezTo>
                    <a:cubicBezTo>
                      <a:pt x="8902" y="2"/>
                      <a:pt x="8882" y="0"/>
                      <a:pt x="8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" name="Google Shape;741;p31">
                <a:extLst>
                  <a:ext uri="{FF2B5EF4-FFF2-40B4-BE49-F238E27FC236}">
                    <a16:creationId xmlns:a16="http://schemas.microsoft.com/office/drawing/2014/main" id="{5295C96F-04BF-443E-83BE-EC4247840663}"/>
                  </a:ext>
                </a:extLst>
              </p:cNvPr>
              <p:cNvSpPr/>
              <p:nvPr/>
            </p:nvSpPr>
            <p:spPr>
              <a:xfrm>
                <a:off x="1814612" y="4153457"/>
                <a:ext cx="1173075" cy="886115"/>
              </a:xfrm>
              <a:custGeom>
                <a:avLst/>
                <a:gdLst/>
                <a:ahLst/>
                <a:cxnLst/>
                <a:rect l="l" t="t" r="r" b="b"/>
                <a:pathLst>
                  <a:path w="50854" h="38414" extrusionOk="0">
                    <a:moveTo>
                      <a:pt x="43512" y="1"/>
                    </a:moveTo>
                    <a:cubicBezTo>
                      <a:pt x="43362" y="1"/>
                      <a:pt x="43211" y="15"/>
                      <a:pt x="43059" y="43"/>
                    </a:cubicBezTo>
                    <a:lnTo>
                      <a:pt x="2281" y="7361"/>
                    </a:lnTo>
                    <a:cubicBezTo>
                      <a:pt x="903" y="7587"/>
                      <a:pt x="1" y="8915"/>
                      <a:pt x="276" y="10293"/>
                    </a:cubicBezTo>
                    <a:lnTo>
                      <a:pt x="5289" y="36384"/>
                    </a:lnTo>
                    <a:cubicBezTo>
                      <a:pt x="5509" y="37573"/>
                      <a:pt x="6561" y="38413"/>
                      <a:pt x="7731" y="38413"/>
                    </a:cubicBezTo>
                    <a:cubicBezTo>
                      <a:pt x="7893" y="38413"/>
                      <a:pt x="8057" y="38397"/>
                      <a:pt x="8221" y="38364"/>
                    </a:cubicBezTo>
                    <a:lnTo>
                      <a:pt x="48597" y="30695"/>
                    </a:lnTo>
                    <a:cubicBezTo>
                      <a:pt x="49951" y="30419"/>
                      <a:pt x="50853" y="29141"/>
                      <a:pt x="50602" y="27787"/>
                    </a:cubicBezTo>
                    <a:lnTo>
                      <a:pt x="45966" y="2073"/>
                    </a:lnTo>
                    <a:cubicBezTo>
                      <a:pt x="45743" y="849"/>
                      <a:pt x="44692" y="1"/>
                      <a:pt x="435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" name="Google Shape;742;p31">
                <a:extLst>
                  <a:ext uri="{FF2B5EF4-FFF2-40B4-BE49-F238E27FC236}">
                    <a16:creationId xmlns:a16="http://schemas.microsoft.com/office/drawing/2014/main" id="{60F18996-2401-432E-A757-5E2D839876DA}"/>
                  </a:ext>
                </a:extLst>
              </p:cNvPr>
              <p:cNvSpPr/>
              <p:nvPr/>
            </p:nvSpPr>
            <p:spPr>
              <a:xfrm>
                <a:off x="1878209" y="4194656"/>
                <a:ext cx="1053954" cy="800396"/>
              </a:xfrm>
              <a:custGeom>
                <a:avLst/>
                <a:gdLst/>
                <a:ahLst/>
                <a:cxnLst/>
                <a:rect l="l" t="t" r="r" b="b"/>
                <a:pathLst>
                  <a:path w="45690" h="34698" extrusionOk="0">
                    <a:moveTo>
                      <a:pt x="38898" y="412"/>
                    </a:moveTo>
                    <a:cubicBezTo>
                      <a:pt x="39875" y="412"/>
                      <a:pt x="40728" y="1114"/>
                      <a:pt x="40903" y="2091"/>
                    </a:cubicBezTo>
                    <a:lnTo>
                      <a:pt x="45038" y="25024"/>
                    </a:lnTo>
                    <a:cubicBezTo>
                      <a:pt x="45239" y="26127"/>
                      <a:pt x="44512" y="27179"/>
                      <a:pt x="43434" y="27380"/>
                    </a:cubicBezTo>
                    <a:lnTo>
                      <a:pt x="7394" y="34247"/>
                    </a:lnTo>
                    <a:cubicBezTo>
                      <a:pt x="7258" y="34275"/>
                      <a:pt x="7123" y="34288"/>
                      <a:pt x="6990" y="34288"/>
                    </a:cubicBezTo>
                    <a:cubicBezTo>
                      <a:pt x="6039" y="34288"/>
                      <a:pt x="5189" y="33610"/>
                      <a:pt x="5013" y="32643"/>
                    </a:cubicBezTo>
                    <a:lnTo>
                      <a:pt x="527" y="9360"/>
                    </a:lnTo>
                    <a:cubicBezTo>
                      <a:pt x="427" y="8833"/>
                      <a:pt x="552" y="8282"/>
                      <a:pt x="853" y="7831"/>
                    </a:cubicBezTo>
                    <a:cubicBezTo>
                      <a:pt x="1153" y="7380"/>
                      <a:pt x="1630" y="7079"/>
                      <a:pt x="2181" y="6979"/>
                    </a:cubicBezTo>
                    <a:lnTo>
                      <a:pt x="38547" y="462"/>
                    </a:lnTo>
                    <a:cubicBezTo>
                      <a:pt x="38672" y="437"/>
                      <a:pt x="38798" y="412"/>
                      <a:pt x="38898" y="412"/>
                    </a:cubicBezTo>
                    <a:close/>
                    <a:moveTo>
                      <a:pt x="38890" y="1"/>
                    </a:moveTo>
                    <a:cubicBezTo>
                      <a:pt x="38752" y="1"/>
                      <a:pt x="38612" y="12"/>
                      <a:pt x="38472" y="36"/>
                    </a:cubicBezTo>
                    <a:lnTo>
                      <a:pt x="2106" y="6578"/>
                    </a:lnTo>
                    <a:cubicBezTo>
                      <a:pt x="1454" y="6678"/>
                      <a:pt x="878" y="7054"/>
                      <a:pt x="502" y="7580"/>
                    </a:cubicBezTo>
                    <a:cubicBezTo>
                      <a:pt x="126" y="8131"/>
                      <a:pt x="1" y="8783"/>
                      <a:pt x="126" y="9435"/>
                    </a:cubicBezTo>
                    <a:lnTo>
                      <a:pt x="4612" y="32718"/>
                    </a:lnTo>
                    <a:cubicBezTo>
                      <a:pt x="4838" y="33896"/>
                      <a:pt x="5865" y="34698"/>
                      <a:pt x="7018" y="34698"/>
                    </a:cubicBezTo>
                    <a:cubicBezTo>
                      <a:pt x="7168" y="34698"/>
                      <a:pt x="7319" y="34698"/>
                      <a:pt x="7469" y="34648"/>
                    </a:cubicBezTo>
                    <a:lnTo>
                      <a:pt x="43510" y="27806"/>
                    </a:lnTo>
                    <a:cubicBezTo>
                      <a:pt x="44813" y="27555"/>
                      <a:pt x="45690" y="26277"/>
                      <a:pt x="45464" y="24949"/>
                    </a:cubicBezTo>
                    <a:lnTo>
                      <a:pt x="41304" y="2016"/>
                    </a:lnTo>
                    <a:cubicBezTo>
                      <a:pt x="41102" y="828"/>
                      <a:pt x="40058" y="1"/>
                      <a:pt x="388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" name="Google Shape;743;p31">
                <a:extLst>
                  <a:ext uri="{FF2B5EF4-FFF2-40B4-BE49-F238E27FC236}">
                    <a16:creationId xmlns:a16="http://schemas.microsoft.com/office/drawing/2014/main" id="{DFEBC31B-7400-46B7-96C2-866FBDB8B71A}"/>
                  </a:ext>
                </a:extLst>
              </p:cNvPr>
              <p:cNvSpPr/>
              <p:nvPr/>
            </p:nvSpPr>
            <p:spPr>
              <a:xfrm>
                <a:off x="2329155" y="4521246"/>
                <a:ext cx="182718" cy="167978"/>
              </a:xfrm>
              <a:custGeom>
                <a:avLst/>
                <a:gdLst/>
                <a:ahLst/>
                <a:cxnLst/>
                <a:rect l="l" t="t" r="r" b="b"/>
                <a:pathLst>
                  <a:path w="7921" h="7282" extrusionOk="0">
                    <a:moveTo>
                      <a:pt x="3760" y="415"/>
                    </a:moveTo>
                    <a:cubicBezTo>
                      <a:pt x="4136" y="415"/>
                      <a:pt x="4512" y="490"/>
                      <a:pt x="4863" y="615"/>
                    </a:cubicBezTo>
                    <a:cubicBezTo>
                      <a:pt x="5690" y="916"/>
                      <a:pt x="6316" y="1517"/>
                      <a:pt x="6692" y="2294"/>
                    </a:cubicBezTo>
                    <a:cubicBezTo>
                      <a:pt x="7444" y="3898"/>
                      <a:pt x="6717" y="5828"/>
                      <a:pt x="5113" y="6580"/>
                    </a:cubicBezTo>
                    <a:cubicBezTo>
                      <a:pt x="4677" y="6785"/>
                      <a:pt x="4217" y="6882"/>
                      <a:pt x="3762" y="6882"/>
                    </a:cubicBezTo>
                    <a:cubicBezTo>
                      <a:pt x="2547" y="6882"/>
                      <a:pt x="1375" y="6187"/>
                      <a:pt x="828" y="5001"/>
                    </a:cubicBezTo>
                    <a:cubicBezTo>
                      <a:pt x="477" y="4224"/>
                      <a:pt x="427" y="3347"/>
                      <a:pt x="727" y="2545"/>
                    </a:cubicBezTo>
                    <a:cubicBezTo>
                      <a:pt x="1028" y="1718"/>
                      <a:pt x="1630" y="1091"/>
                      <a:pt x="2407" y="715"/>
                    </a:cubicBezTo>
                    <a:cubicBezTo>
                      <a:pt x="2833" y="515"/>
                      <a:pt x="3284" y="415"/>
                      <a:pt x="3760" y="415"/>
                    </a:cubicBezTo>
                    <a:close/>
                    <a:moveTo>
                      <a:pt x="3784" y="0"/>
                    </a:moveTo>
                    <a:cubicBezTo>
                      <a:pt x="3253" y="0"/>
                      <a:pt x="2723" y="115"/>
                      <a:pt x="2231" y="339"/>
                    </a:cubicBezTo>
                    <a:cubicBezTo>
                      <a:pt x="1354" y="740"/>
                      <a:pt x="677" y="1467"/>
                      <a:pt x="326" y="2395"/>
                    </a:cubicBezTo>
                    <a:cubicBezTo>
                      <a:pt x="1" y="3297"/>
                      <a:pt x="51" y="4299"/>
                      <a:pt x="452" y="5177"/>
                    </a:cubicBezTo>
                    <a:cubicBezTo>
                      <a:pt x="1053" y="6505"/>
                      <a:pt x="2381" y="7282"/>
                      <a:pt x="3760" y="7282"/>
                    </a:cubicBezTo>
                    <a:cubicBezTo>
                      <a:pt x="4286" y="7282"/>
                      <a:pt x="4788" y="7182"/>
                      <a:pt x="5289" y="6956"/>
                    </a:cubicBezTo>
                    <a:cubicBezTo>
                      <a:pt x="7118" y="6104"/>
                      <a:pt x="7920" y="3948"/>
                      <a:pt x="7068" y="2119"/>
                    </a:cubicBezTo>
                    <a:cubicBezTo>
                      <a:pt x="6667" y="1242"/>
                      <a:pt x="5940" y="565"/>
                      <a:pt x="5013" y="214"/>
                    </a:cubicBezTo>
                    <a:cubicBezTo>
                      <a:pt x="4616" y="71"/>
                      <a:pt x="4200" y="0"/>
                      <a:pt x="37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" name="Google Shape;744;p31">
                <a:extLst>
                  <a:ext uri="{FF2B5EF4-FFF2-40B4-BE49-F238E27FC236}">
                    <a16:creationId xmlns:a16="http://schemas.microsoft.com/office/drawing/2014/main" id="{DC4D54C6-B31F-48B9-935D-1DC777E7378F}"/>
                  </a:ext>
                </a:extLst>
              </p:cNvPr>
              <p:cNvSpPr/>
              <p:nvPr/>
            </p:nvSpPr>
            <p:spPr>
              <a:xfrm>
                <a:off x="697660" y="4162523"/>
                <a:ext cx="1641922" cy="917210"/>
              </a:xfrm>
              <a:custGeom>
                <a:avLst/>
                <a:gdLst/>
                <a:ahLst/>
                <a:cxnLst/>
                <a:rect l="l" t="t" r="r" b="b"/>
                <a:pathLst>
                  <a:path w="71179" h="39762" extrusionOk="0">
                    <a:moveTo>
                      <a:pt x="10552" y="1"/>
                    </a:moveTo>
                    <a:lnTo>
                      <a:pt x="1805" y="18472"/>
                    </a:lnTo>
                    <a:cubicBezTo>
                      <a:pt x="1228" y="19725"/>
                      <a:pt x="852" y="20978"/>
                      <a:pt x="702" y="22256"/>
                    </a:cubicBezTo>
                    <a:cubicBezTo>
                      <a:pt x="0" y="25439"/>
                      <a:pt x="777" y="27971"/>
                      <a:pt x="2532" y="29951"/>
                    </a:cubicBezTo>
                    <a:cubicBezTo>
                      <a:pt x="3409" y="31204"/>
                      <a:pt x="4587" y="32231"/>
                      <a:pt x="6040" y="32933"/>
                    </a:cubicBezTo>
                    <a:cubicBezTo>
                      <a:pt x="6492" y="33134"/>
                      <a:pt x="6943" y="33284"/>
                      <a:pt x="7394" y="33409"/>
                    </a:cubicBezTo>
                    <a:cubicBezTo>
                      <a:pt x="15915" y="37444"/>
                      <a:pt x="29950" y="37845"/>
                      <a:pt x="36116" y="38823"/>
                    </a:cubicBezTo>
                    <a:cubicBezTo>
                      <a:pt x="39023" y="39274"/>
                      <a:pt x="41504" y="39550"/>
                      <a:pt x="43559" y="39700"/>
                    </a:cubicBezTo>
                    <a:cubicBezTo>
                      <a:pt x="44143" y="39741"/>
                      <a:pt x="44726" y="39762"/>
                      <a:pt x="45307" y="39762"/>
                    </a:cubicBezTo>
                    <a:cubicBezTo>
                      <a:pt x="50044" y="39762"/>
                      <a:pt x="54676" y="38405"/>
                      <a:pt x="58672" y="35815"/>
                    </a:cubicBezTo>
                    <a:cubicBezTo>
                      <a:pt x="62682" y="33209"/>
                      <a:pt x="66592" y="30126"/>
                      <a:pt x="67419" y="29174"/>
                    </a:cubicBezTo>
                    <a:cubicBezTo>
                      <a:pt x="67519" y="29073"/>
                      <a:pt x="67620" y="28923"/>
                      <a:pt x="67720" y="28798"/>
                    </a:cubicBezTo>
                    <a:lnTo>
                      <a:pt x="69850" y="27645"/>
                    </a:lnTo>
                    <a:cubicBezTo>
                      <a:pt x="70552" y="27269"/>
                      <a:pt x="70803" y="26392"/>
                      <a:pt x="70452" y="25715"/>
                    </a:cubicBezTo>
                    <a:lnTo>
                      <a:pt x="70427" y="25665"/>
                    </a:lnTo>
                    <a:cubicBezTo>
                      <a:pt x="70176" y="25214"/>
                      <a:pt x="69725" y="24963"/>
                      <a:pt x="69224" y="24938"/>
                    </a:cubicBezTo>
                    <a:cubicBezTo>
                      <a:pt x="69249" y="24863"/>
                      <a:pt x="69249" y="24838"/>
                      <a:pt x="69249" y="24838"/>
                    </a:cubicBezTo>
                    <a:cubicBezTo>
                      <a:pt x="69274" y="24788"/>
                      <a:pt x="69299" y="24763"/>
                      <a:pt x="69324" y="24738"/>
                    </a:cubicBezTo>
                    <a:lnTo>
                      <a:pt x="69926" y="24462"/>
                    </a:lnTo>
                    <a:cubicBezTo>
                      <a:pt x="70627" y="24111"/>
                      <a:pt x="71053" y="23359"/>
                      <a:pt x="70878" y="22582"/>
                    </a:cubicBezTo>
                    <a:cubicBezTo>
                      <a:pt x="70753" y="22056"/>
                      <a:pt x="70377" y="21655"/>
                      <a:pt x="69951" y="21454"/>
                    </a:cubicBezTo>
                    <a:cubicBezTo>
                      <a:pt x="70953" y="21028"/>
                      <a:pt x="71179" y="19725"/>
                      <a:pt x="70427" y="18948"/>
                    </a:cubicBezTo>
                    <a:lnTo>
                      <a:pt x="70377" y="18898"/>
                    </a:lnTo>
                    <a:cubicBezTo>
                      <a:pt x="70050" y="18571"/>
                      <a:pt x="69616" y="18404"/>
                      <a:pt x="69166" y="18404"/>
                    </a:cubicBezTo>
                    <a:cubicBezTo>
                      <a:pt x="68926" y="18404"/>
                      <a:pt x="68682" y="18451"/>
                      <a:pt x="68447" y="18547"/>
                    </a:cubicBezTo>
                    <a:lnTo>
                      <a:pt x="68271" y="18547"/>
                    </a:lnTo>
                    <a:cubicBezTo>
                      <a:pt x="68873" y="18046"/>
                      <a:pt x="69048" y="17144"/>
                      <a:pt x="68597" y="16417"/>
                    </a:cubicBezTo>
                    <a:cubicBezTo>
                      <a:pt x="68283" y="15946"/>
                      <a:pt x="67750" y="15693"/>
                      <a:pt x="67202" y="15693"/>
                    </a:cubicBezTo>
                    <a:cubicBezTo>
                      <a:pt x="66963" y="15693"/>
                      <a:pt x="66720" y="15741"/>
                      <a:pt x="66492" y="15840"/>
                    </a:cubicBezTo>
                    <a:lnTo>
                      <a:pt x="63534" y="17144"/>
                    </a:lnTo>
                    <a:lnTo>
                      <a:pt x="50702" y="20352"/>
                    </a:lnTo>
                    <a:lnTo>
                      <a:pt x="50051" y="17018"/>
                    </a:lnTo>
                    <a:lnTo>
                      <a:pt x="49549" y="17319"/>
                    </a:lnTo>
                    <a:cubicBezTo>
                      <a:pt x="47569" y="18497"/>
                      <a:pt x="45865" y="20076"/>
                      <a:pt x="44537" y="21931"/>
                    </a:cubicBezTo>
                    <a:lnTo>
                      <a:pt x="43409" y="23459"/>
                    </a:lnTo>
                    <a:cubicBezTo>
                      <a:pt x="43409" y="23459"/>
                      <a:pt x="31003" y="19600"/>
                      <a:pt x="23058" y="17144"/>
                    </a:cubicBezTo>
                    <a:lnTo>
                      <a:pt x="28196" y="6216"/>
                    </a:lnTo>
                    <a:lnTo>
                      <a:pt x="10552" y="1"/>
                    </a:lnTo>
                    <a:close/>
                  </a:path>
                </a:pathLst>
              </a:custGeom>
              <a:solidFill>
                <a:srgbClr val="EF947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745;p31">
                <a:extLst>
                  <a:ext uri="{FF2B5EF4-FFF2-40B4-BE49-F238E27FC236}">
                    <a16:creationId xmlns:a16="http://schemas.microsoft.com/office/drawing/2014/main" id="{130F9653-7F03-4AAE-B198-B8FCA829313C}"/>
                  </a:ext>
                </a:extLst>
              </p:cNvPr>
              <p:cNvSpPr/>
              <p:nvPr/>
            </p:nvSpPr>
            <p:spPr>
              <a:xfrm>
                <a:off x="2119287" y="4582951"/>
                <a:ext cx="160181" cy="75062"/>
              </a:xfrm>
              <a:custGeom>
                <a:avLst/>
                <a:gdLst/>
                <a:ahLst/>
                <a:cxnLst/>
                <a:rect l="l" t="t" r="r" b="b"/>
                <a:pathLst>
                  <a:path w="6944" h="3254" extrusionOk="0">
                    <a:moveTo>
                      <a:pt x="6701" y="1"/>
                    </a:moveTo>
                    <a:cubicBezTo>
                      <a:pt x="6673" y="1"/>
                      <a:pt x="6644" y="7"/>
                      <a:pt x="6617" y="20"/>
                    </a:cubicBezTo>
                    <a:lnTo>
                      <a:pt x="151" y="2852"/>
                    </a:lnTo>
                    <a:cubicBezTo>
                      <a:pt x="51" y="2903"/>
                      <a:pt x="1" y="3028"/>
                      <a:pt x="26" y="3128"/>
                    </a:cubicBezTo>
                    <a:cubicBezTo>
                      <a:pt x="76" y="3228"/>
                      <a:pt x="151" y="3253"/>
                      <a:pt x="226" y="3253"/>
                    </a:cubicBezTo>
                    <a:lnTo>
                      <a:pt x="301" y="3253"/>
                    </a:lnTo>
                    <a:lnTo>
                      <a:pt x="6793" y="396"/>
                    </a:lnTo>
                    <a:cubicBezTo>
                      <a:pt x="6893" y="346"/>
                      <a:pt x="6943" y="246"/>
                      <a:pt x="6893" y="121"/>
                    </a:cubicBezTo>
                    <a:cubicBezTo>
                      <a:pt x="6856" y="47"/>
                      <a:pt x="6779" y="1"/>
                      <a:pt x="6701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746;p31">
                <a:extLst>
                  <a:ext uri="{FF2B5EF4-FFF2-40B4-BE49-F238E27FC236}">
                    <a16:creationId xmlns:a16="http://schemas.microsoft.com/office/drawing/2014/main" id="{39E937B0-CA34-4424-94F6-55C18C86474A}"/>
                  </a:ext>
                </a:extLst>
              </p:cNvPr>
              <p:cNvSpPr/>
              <p:nvPr/>
            </p:nvSpPr>
            <p:spPr>
              <a:xfrm>
                <a:off x="2140694" y="4655798"/>
                <a:ext cx="160158" cy="75062"/>
              </a:xfrm>
              <a:custGeom>
                <a:avLst/>
                <a:gdLst/>
                <a:ahLst/>
                <a:cxnLst/>
                <a:rect l="l" t="t" r="r" b="b"/>
                <a:pathLst>
                  <a:path w="6943" h="3254" extrusionOk="0">
                    <a:moveTo>
                      <a:pt x="6701" y="1"/>
                    </a:moveTo>
                    <a:cubicBezTo>
                      <a:pt x="6672" y="1"/>
                      <a:pt x="6643" y="7"/>
                      <a:pt x="6617" y="20"/>
                    </a:cubicBezTo>
                    <a:lnTo>
                      <a:pt x="150" y="2852"/>
                    </a:lnTo>
                    <a:cubicBezTo>
                      <a:pt x="50" y="2902"/>
                      <a:pt x="0" y="3028"/>
                      <a:pt x="25" y="3128"/>
                    </a:cubicBezTo>
                    <a:cubicBezTo>
                      <a:pt x="75" y="3203"/>
                      <a:pt x="150" y="3253"/>
                      <a:pt x="226" y="3253"/>
                    </a:cubicBezTo>
                    <a:lnTo>
                      <a:pt x="301" y="3253"/>
                    </a:lnTo>
                    <a:lnTo>
                      <a:pt x="6792" y="396"/>
                    </a:lnTo>
                    <a:cubicBezTo>
                      <a:pt x="6892" y="346"/>
                      <a:pt x="6942" y="246"/>
                      <a:pt x="6892" y="120"/>
                    </a:cubicBezTo>
                    <a:cubicBezTo>
                      <a:pt x="6856" y="47"/>
                      <a:pt x="6779" y="1"/>
                      <a:pt x="6701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" name="Google Shape;747;p31">
                <a:extLst>
                  <a:ext uri="{FF2B5EF4-FFF2-40B4-BE49-F238E27FC236}">
                    <a16:creationId xmlns:a16="http://schemas.microsoft.com/office/drawing/2014/main" id="{B35AD0BA-D730-44B6-BCF9-06E131AA9EA0}"/>
                  </a:ext>
                </a:extLst>
              </p:cNvPr>
              <p:cNvSpPr/>
              <p:nvPr/>
            </p:nvSpPr>
            <p:spPr>
              <a:xfrm>
                <a:off x="2139517" y="4731529"/>
                <a:ext cx="158451" cy="79698"/>
              </a:xfrm>
              <a:custGeom>
                <a:avLst/>
                <a:gdLst/>
                <a:ahLst/>
                <a:cxnLst/>
                <a:rect l="l" t="t" r="r" b="b"/>
                <a:pathLst>
                  <a:path w="6869" h="3455" extrusionOk="0">
                    <a:moveTo>
                      <a:pt x="6626" y="1"/>
                    </a:moveTo>
                    <a:cubicBezTo>
                      <a:pt x="6598" y="1"/>
                      <a:pt x="6569" y="7"/>
                      <a:pt x="6542" y="20"/>
                    </a:cubicBezTo>
                    <a:lnTo>
                      <a:pt x="151" y="3053"/>
                    </a:lnTo>
                    <a:cubicBezTo>
                      <a:pt x="51" y="3103"/>
                      <a:pt x="1" y="3228"/>
                      <a:pt x="51" y="3329"/>
                    </a:cubicBezTo>
                    <a:cubicBezTo>
                      <a:pt x="76" y="3404"/>
                      <a:pt x="151" y="3454"/>
                      <a:pt x="226" y="3454"/>
                    </a:cubicBezTo>
                    <a:cubicBezTo>
                      <a:pt x="277" y="3454"/>
                      <a:pt x="302" y="3454"/>
                      <a:pt x="327" y="3429"/>
                    </a:cubicBezTo>
                    <a:lnTo>
                      <a:pt x="6718" y="396"/>
                    </a:lnTo>
                    <a:cubicBezTo>
                      <a:pt x="6818" y="346"/>
                      <a:pt x="6868" y="221"/>
                      <a:pt x="6818" y="121"/>
                    </a:cubicBezTo>
                    <a:cubicBezTo>
                      <a:pt x="6781" y="47"/>
                      <a:pt x="6704" y="1"/>
                      <a:pt x="6626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748;p31">
                <a:extLst>
                  <a:ext uri="{FF2B5EF4-FFF2-40B4-BE49-F238E27FC236}">
                    <a16:creationId xmlns:a16="http://schemas.microsoft.com/office/drawing/2014/main" id="{92870E0C-FAA6-4FE1-8B8E-E965D3595CC5}"/>
                  </a:ext>
                </a:extLst>
              </p:cNvPr>
              <p:cNvSpPr/>
              <p:nvPr/>
            </p:nvSpPr>
            <p:spPr>
              <a:xfrm>
                <a:off x="1549820" y="2463971"/>
                <a:ext cx="880533" cy="1120435"/>
              </a:xfrm>
              <a:custGeom>
                <a:avLst/>
                <a:gdLst/>
                <a:ahLst/>
                <a:cxnLst/>
                <a:rect l="l" t="t" r="r" b="b"/>
                <a:pathLst>
                  <a:path w="38172" h="48572" extrusionOk="0">
                    <a:moveTo>
                      <a:pt x="21154" y="0"/>
                    </a:moveTo>
                    <a:cubicBezTo>
                      <a:pt x="19149" y="1328"/>
                      <a:pt x="18021" y="4261"/>
                      <a:pt x="17394" y="7218"/>
                    </a:cubicBezTo>
                    <a:cubicBezTo>
                      <a:pt x="17319" y="7694"/>
                      <a:pt x="17169" y="8120"/>
                      <a:pt x="17019" y="8547"/>
                    </a:cubicBezTo>
                    <a:cubicBezTo>
                      <a:pt x="15846" y="11478"/>
                      <a:pt x="13012" y="13152"/>
                      <a:pt x="10077" y="13152"/>
                    </a:cubicBezTo>
                    <a:cubicBezTo>
                      <a:pt x="8746" y="13152"/>
                      <a:pt x="7394" y="12808"/>
                      <a:pt x="6166" y="12080"/>
                    </a:cubicBezTo>
                    <a:lnTo>
                      <a:pt x="6141" y="12080"/>
                    </a:lnTo>
                    <a:lnTo>
                      <a:pt x="5866" y="9524"/>
                    </a:lnTo>
                    <a:lnTo>
                      <a:pt x="5540" y="9549"/>
                    </a:lnTo>
                    <a:cubicBezTo>
                      <a:pt x="2357" y="9850"/>
                      <a:pt x="1" y="12732"/>
                      <a:pt x="302" y="15915"/>
                    </a:cubicBezTo>
                    <a:cubicBezTo>
                      <a:pt x="585" y="18914"/>
                      <a:pt x="3138" y="21179"/>
                      <a:pt x="6116" y="21179"/>
                    </a:cubicBezTo>
                    <a:cubicBezTo>
                      <a:pt x="6298" y="21179"/>
                      <a:pt x="6482" y="21170"/>
                      <a:pt x="6668" y="21153"/>
                    </a:cubicBezTo>
                    <a:lnTo>
                      <a:pt x="7044" y="21103"/>
                    </a:lnTo>
                    <a:cubicBezTo>
                      <a:pt x="7219" y="22431"/>
                      <a:pt x="7570" y="23710"/>
                      <a:pt x="8071" y="24887"/>
                    </a:cubicBezTo>
                    <a:cubicBezTo>
                      <a:pt x="8021" y="25263"/>
                      <a:pt x="7971" y="25664"/>
                      <a:pt x="7971" y="26065"/>
                    </a:cubicBezTo>
                    <a:lnTo>
                      <a:pt x="7971" y="40276"/>
                    </a:lnTo>
                    <a:cubicBezTo>
                      <a:pt x="7971" y="44837"/>
                      <a:pt x="11705" y="48572"/>
                      <a:pt x="16267" y="48572"/>
                    </a:cubicBezTo>
                    <a:cubicBezTo>
                      <a:pt x="20853" y="48572"/>
                      <a:pt x="24587" y="44837"/>
                      <a:pt x="24587" y="40276"/>
                    </a:cubicBezTo>
                    <a:lnTo>
                      <a:pt x="24587" y="33885"/>
                    </a:lnTo>
                    <a:cubicBezTo>
                      <a:pt x="29099" y="33083"/>
                      <a:pt x="32858" y="30301"/>
                      <a:pt x="35014" y="26542"/>
                    </a:cubicBezTo>
                    <a:cubicBezTo>
                      <a:pt x="37069" y="23710"/>
                      <a:pt x="38172" y="20126"/>
                      <a:pt x="37796" y="16341"/>
                    </a:cubicBezTo>
                    <a:lnTo>
                      <a:pt x="36467" y="2682"/>
                    </a:lnTo>
                    <a:cubicBezTo>
                      <a:pt x="36417" y="2030"/>
                      <a:pt x="36317" y="1404"/>
                      <a:pt x="36166" y="777"/>
                    </a:cubicBezTo>
                    <a:cubicBezTo>
                      <a:pt x="33675" y="1447"/>
                      <a:pt x="30260" y="2174"/>
                      <a:pt x="27246" y="2174"/>
                    </a:cubicBezTo>
                    <a:cubicBezTo>
                      <a:pt x="24620" y="2174"/>
                      <a:pt x="22297" y="1622"/>
                      <a:pt x="21154" y="0"/>
                    </a:cubicBezTo>
                    <a:close/>
                  </a:path>
                </a:pathLst>
              </a:custGeom>
              <a:solidFill>
                <a:srgbClr val="EF947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749;p31">
                <a:extLst>
                  <a:ext uri="{FF2B5EF4-FFF2-40B4-BE49-F238E27FC236}">
                    <a16:creationId xmlns:a16="http://schemas.microsoft.com/office/drawing/2014/main" id="{99EC2C52-4544-42D2-849B-FC5D20457684}"/>
                  </a:ext>
                </a:extLst>
              </p:cNvPr>
              <p:cNvSpPr/>
              <p:nvPr/>
            </p:nvSpPr>
            <p:spPr>
              <a:xfrm rot="-552961" flipH="1">
                <a:off x="2254623" y="2800583"/>
                <a:ext cx="165559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2260" extrusionOk="0">
                    <a:moveTo>
                      <a:pt x="2938" y="1"/>
                    </a:moveTo>
                    <a:cubicBezTo>
                      <a:pt x="2668" y="1"/>
                      <a:pt x="2383" y="29"/>
                      <a:pt x="2092" y="92"/>
                    </a:cubicBezTo>
                    <a:cubicBezTo>
                      <a:pt x="1190" y="92"/>
                      <a:pt x="433" y="381"/>
                      <a:pt x="0" y="850"/>
                    </a:cubicBezTo>
                    <a:cubicBezTo>
                      <a:pt x="0" y="1138"/>
                      <a:pt x="0" y="1607"/>
                      <a:pt x="144" y="2040"/>
                    </a:cubicBezTo>
                    <a:cubicBezTo>
                      <a:pt x="448" y="2141"/>
                      <a:pt x="910" y="2260"/>
                      <a:pt x="1520" y="2260"/>
                    </a:cubicBezTo>
                    <a:cubicBezTo>
                      <a:pt x="1780" y="2260"/>
                      <a:pt x="2067" y="2238"/>
                      <a:pt x="2380" y="2184"/>
                    </a:cubicBezTo>
                    <a:cubicBezTo>
                      <a:pt x="3751" y="2040"/>
                      <a:pt x="4797" y="1463"/>
                      <a:pt x="4797" y="850"/>
                    </a:cubicBezTo>
                    <a:cubicBezTo>
                      <a:pt x="4684" y="370"/>
                      <a:pt x="3909" y="1"/>
                      <a:pt x="2938" y="1"/>
                    </a:cubicBezTo>
                    <a:close/>
                  </a:path>
                </a:pathLst>
              </a:custGeom>
              <a:solidFill>
                <a:srgbClr val="ED7C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750;p31">
                <a:extLst>
                  <a:ext uri="{FF2B5EF4-FFF2-40B4-BE49-F238E27FC236}">
                    <a16:creationId xmlns:a16="http://schemas.microsoft.com/office/drawing/2014/main" id="{56FD9B79-6E2B-499A-AB11-183904FE6367}"/>
                  </a:ext>
                </a:extLst>
              </p:cNvPr>
              <p:cNvSpPr/>
              <p:nvPr/>
            </p:nvSpPr>
            <p:spPr>
              <a:xfrm>
                <a:off x="1640590" y="2754621"/>
                <a:ext cx="63620" cy="102489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4443" extrusionOk="0">
                    <a:moveTo>
                      <a:pt x="236" y="0"/>
                    </a:moveTo>
                    <a:cubicBezTo>
                      <a:pt x="182" y="0"/>
                      <a:pt x="126" y="19"/>
                      <a:pt x="76" y="57"/>
                    </a:cubicBezTo>
                    <a:cubicBezTo>
                      <a:pt x="1" y="132"/>
                      <a:pt x="1" y="257"/>
                      <a:pt x="76" y="358"/>
                    </a:cubicBezTo>
                    <a:lnTo>
                      <a:pt x="2231" y="2764"/>
                    </a:lnTo>
                    <a:lnTo>
                      <a:pt x="226" y="4042"/>
                    </a:lnTo>
                    <a:cubicBezTo>
                      <a:pt x="126" y="4117"/>
                      <a:pt x="101" y="4242"/>
                      <a:pt x="176" y="4343"/>
                    </a:cubicBezTo>
                    <a:cubicBezTo>
                      <a:pt x="201" y="4393"/>
                      <a:pt x="276" y="4443"/>
                      <a:pt x="352" y="4443"/>
                    </a:cubicBezTo>
                    <a:cubicBezTo>
                      <a:pt x="377" y="4443"/>
                      <a:pt x="427" y="4418"/>
                      <a:pt x="452" y="4393"/>
                    </a:cubicBezTo>
                    <a:lnTo>
                      <a:pt x="2657" y="2989"/>
                    </a:lnTo>
                    <a:cubicBezTo>
                      <a:pt x="2708" y="2964"/>
                      <a:pt x="2733" y="2914"/>
                      <a:pt x="2733" y="2839"/>
                    </a:cubicBezTo>
                    <a:cubicBezTo>
                      <a:pt x="2758" y="2789"/>
                      <a:pt x="2733" y="2713"/>
                      <a:pt x="2682" y="2688"/>
                    </a:cubicBezTo>
                    <a:lnTo>
                      <a:pt x="377" y="57"/>
                    </a:lnTo>
                    <a:cubicBezTo>
                      <a:pt x="339" y="19"/>
                      <a:pt x="289" y="0"/>
                      <a:pt x="236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751;p31">
                <a:extLst>
                  <a:ext uri="{FF2B5EF4-FFF2-40B4-BE49-F238E27FC236}">
                    <a16:creationId xmlns:a16="http://schemas.microsoft.com/office/drawing/2014/main" id="{CE186490-F51E-4E5E-A2A5-949905B94BBA}"/>
                  </a:ext>
                </a:extLst>
              </p:cNvPr>
              <p:cNvSpPr/>
              <p:nvPr/>
            </p:nvSpPr>
            <p:spPr>
              <a:xfrm>
                <a:off x="2045287" y="2708463"/>
                <a:ext cx="34717" cy="46942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035" extrusionOk="0">
                    <a:moveTo>
                      <a:pt x="751" y="1"/>
                    </a:moveTo>
                    <a:cubicBezTo>
                      <a:pt x="735" y="1"/>
                      <a:pt x="719" y="2"/>
                      <a:pt x="702" y="3"/>
                    </a:cubicBezTo>
                    <a:lnTo>
                      <a:pt x="602" y="3"/>
                    </a:lnTo>
                    <a:cubicBezTo>
                      <a:pt x="251" y="53"/>
                      <a:pt x="1" y="354"/>
                      <a:pt x="51" y="704"/>
                    </a:cubicBezTo>
                    <a:lnTo>
                      <a:pt x="126" y="1456"/>
                    </a:lnTo>
                    <a:cubicBezTo>
                      <a:pt x="150" y="1791"/>
                      <a:pt x="425" y="2034"/>
                      <a:pt x="754" y="2034"/>
                    </a:cubicBezTo>
                    <a:cubicBezTo>
                      <a:pt x="770" y="2034"/>
                      <a:pt x="787" y="2034"/>
                      <a:pt x="803" y="2033"/>
                    </a:cubicBezTo>
                    <a:lnTo>
                      <a:pt x="903" y="2033"/>
                    </a:lnTo>
                    <a:cubicBezTo>
                      <a:pt x="1254" y="1983"/>
                      <a:pt x="1504" y="1682"/>
                      <a:pt x="1454" y="1331"/>
                    </a:cubicBezTo>
                    <a:lnTo>
                      <a:pt x="1379" y="579"/>
                    </a:lnTo>
                    <a:cubicBezTo>
                      <a:pt x="1355" y="244"/>
                      <a:pt x="1080" y="1"/>
                      <a:pt x="751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752;p31">
                <a:extLst>
                  <a:ext uri="{FF2B5EF4-FFF2-40B4-BE49-F238E27FC236}">
                    <a16:creationId xmlns:a16="http://schemas.microsoft.com/office/drawing/2014/main" id="{BF31F64E-DC60-454E-8389-21AB9ED74F7B}"/>
                  </a:ext>
                </a:extLst>
              </p:cNvPr>
              <p:cNvSpPr/>
              <p:nvPr/>
            </p:nvSpPr>
            <p:spPr>
              <a:xfrm>
                <a:off x="2269018" y="2710101"/>
                <a:ext cx="34717" cy="4703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039" extrusionOk="0">
                    <a:moveTo>
                      <a:pt x="792" y="0"/>
                    </a:moveTo>
                    <a:cubicBezTo>
                      <a:pt x="763" y="0"/>
                      <a:pt x="733" y="3"/>
                      <a:pt x="703" y="7"/>
                    </a:cubicBezTo>
                    <a:lnTo>
                      <a:pt x="602" y="7"/>
                    </a:lnTo>
                    <a:cubicBezTo>
                      <a:pt x="252" y="57"/>
                      <a:pt x="1" y="358"/>
                      <a:pt x="51" y="709"/>
                    </a:cubicBezTo>
                    <a:lnTo>
                      <a:pt x="126" y="1460"/>
                    </a:lnTo>
                    <a:cubicBezTo>
                      <a:pt x="174" y="1795"/>
                      <a:pt x="450" y="2039"/>
                      <a:pt x="780" y="2039"/>
                    </a:cubicBezTo>
                    <a:cubicBezTo>
                      <a:pt x="796" y="2039"/>
                      <a:pt x="812" y="2038"/>
                      <a:pt x="828" y="2037"/>
                    </a:cubicBezTo>
                    <a:lnTo>
                      <a:pt x="903" y="2012"/>
                    </a:lnTo>
                    <a:cubicBezTo>
                      <a:pt x="1254" y="1987"/>
                      <a:pt x="1505" y="1661"/>
                      <a:pt x="1480" y="1335"/>
                    </a:cubicBezTo>
                    <a:lnTo>
                      <a:pt x="1379" y="558"/>
                    </a:lnTo>
                    <a:cubicBezTo>
                      <a:pt x="1357" y="237"/>
                      <a:pt x="1103" y="0"/>
                      <a:pt x="792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753;p31">
                <a:extLst>
                  <a:ext uri="{FF2B5EF4-FFF2-40B4-BE49-F238E27FC236}">
                    <a16:creationId xmlns:a16="http://schemas.microsoft.com/office/drawing/2014/main" id="{5008F540-0D83-44D8-9B82-194C24346694}"/>
                  </a:ext>
                </a:extLst>
              </p:cNvPr>
              <p:cNvSpPr/>
              <p:nvPr/>
            </p:nvSpPr>
            <p:spPr>
              <a:xfrm>
                <a:off x="2223368" y="2622813"/>
                <a:ext cx="246868" cy="239510"/>
              </a:xfrm>
              <a:custGeom>
                <a:avLst/>
                <a:gdLst/>
                <a:ahLst/>
                <a:cxnLst/>
                <a:rect l="l" t="t" r="r" b="b"/>
                <a:pathLst>
                  <a:path w="10702" h="10383" extrusionOk="0">
                    <a:moveTo>
                      <a:pt x="5338" y="833"/>
                    </a:moveTo>
                    <a:cubicBezTo>
                      <a:pt x="7419" y="833"/>
                      <a:pt x="9248" y="2312"/>
                      <a:pt x="9624" y="4417"/>
                    </a:cubicBezTo>
                    <a:cubicBezTo>
                      <a:pt x="9825" y="5570"/>
                      <a:pt x="9574" y="6723"/>
                      <a:pt x="8922" y="7676"/>
                    </a:cubicBezTo>
                    <a:cubicBezTo>
                      <a:pt x="8246" y="8628"/>
                      <a:pt x="7243" y="9280"/>
                      <a:pt x="6115" y="9480"/>
                    </a:cubicBezTo>
                    <a:cubicBezTo>
                      <a:pt x="5858" y="9525"/>
                      <a:pt x="5600" y="9547"/>
                      <a:pt x="5344" y="9547"/>
                    </a:cubicBezTo>
                    <a:cubicBezTo>
                      <a:pt x="4457" y="9547"/>
                      <a:pt x="3597" y="9279"/>
                      <a:pt x="2857" y="8753"/>
                    </a:cubicBezTo>
                    <a:cubicBezTo>
                      <a:pt x="1905" y="8102"/>
                      <a:pt x="1253" y="7099"/>
                      <a:pt x="1053" y="5946"/>
                    </a:cubicBezTo>
                    <a:cubicBezTo>
                      <a:pt x="852" y="4818"/>
                      <a:pt x="1103" y="3666"/>
                      <a:pt x="1779" y="2713"/>
                    </a:cubicBezTo>
                    <a:cubicBezTo>
                      <a:pt x="2431" y="1761"/>
                      <a:pt x="3434" y="1109"/>
                      <a:pt x="4587" y="909"/>
                    </a:cubicBezTo>
                    <a:cubicBezTo>
                      <a:pt x="4837" y="859"/>
                      <a:pt x="5088" y="833"/>
                      <a:pt x="5338" y="833"/>
                    </a:cubicBezTo>
                    <a:close/>
                    <a:moveTo>
                      <a:pt x="5347" y="1"/>
                    </a:moveTo>
                    <a:cubicBezTo>
                      <a:pt x="5046" y="1"/>
                      <a:pt x="4742" y="27"/>
                      <a:pt x="4436" y="82"/>
                    </a:cubicBezTo>
                    <a:cubicBezTo>
                      <a:pt x="3058" y="332"/>
                      <a:pt x="1880" y="1084"/>
                      <a:pt x="1078" y="2237"/>
                    </a:cubicBezTo>
                    <a:cubicBezTo>
                      <a:pt x="301" y="3365"/>
                      <a:pt x="0" y="4743"/>
                      <a:pt x="226" y="6097"/>
                    </a:cubicBezTo>
                    <a:cubicBezTo>
                      <a:pt x="476" y="7475"/>
                      <a:pt x="1253" y="8653"/>
                      <a:pt x="2381" y="9455"/>
                    </a:cubicBezTo>
                    <a:cubicBezTo>
                      <a:pt x="3258" y="10057"/>
                      <a:pt x="4286" y="10382"/>
                      <a:pt x="5338" y="10382"/>
                    </a:cubicBezTo>
                    <a:cubicBezTo>
                      <a:pt x="5639" y="10382"/>
                      <a:pt x="5940" y="10357"/>
                      <a:pt x="6266" y="10307"/>
                    </a:cubicBezTo>
                    <a:cubicBezTo>
                      <a:pt x="7619" y="10057"/>
                      <a:pt x="8822" y="9305"/>
                      <a:pt x="9599" y="8152"/>
                    </a:cubicBezTo>
                    <a:cubicBezTo>
                      <a:pt x="10401" y="7024"/>
                      <a:pt x="10702" y="5645"/>
                      <a:pt x="10451" y="4267"/>
                    </a:cubicBezTo>
                    <a:cubicBezTo>
                      <a:pt x="10005" y="1766"/>
                      <a:pt x="7806" y="1"/>
                      <a:pt x="53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754;p31">
                <a:extLst>
                  <a:ext uri="{FF2B5EF4-FFF2-40B4-BE49-F238E27FC236}">
                    <a16:creationId xmlns:a16="http://schemas.microsoft.com/office/drawing/2014/main" id="{60B5A092-95E7-4D8F-A4FD-A828581C03FF}"/>
                  </a:ext>
                </a:extLst>
              </p:cNvPr>
              <p:cNvSpPr/>
              <p:nvPr/>
            </p:nvSpPr>
            <p:spPr>
              <a:xfrm>
                <a:off x="2003096" y="2558732"/>
                <a:ext cx="112177" cy="51787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245" extrusionOk="0">
                    <a:moveTo>
                      <a:pt x="2987" y="0"/>
                    </a:moveTo>
                    <a:cubicBezTo>
                      <a:pt x="2720" y="0"/>
                      <a:pt x="2433" y="31"/>
                      <a:pt x="2130" y="103"/>
                    </a:cubicBezTo>
                    <a:cubicBezTo>
                      <a:pt x="1103" y="328"/>
                      <a:pt x="426" y="955"/>
                      <a:pt x="226" y="1406"/>
                    </a:cubicBezTo>
                    <a:cubicBezTo>
                      <a:pt x="0" y="1882"/>
                      <a:pt x="201" y="2183"/>
                      <a:pt x="501" y="2233"/>
                    </a:cubicBezTo>
                    <a:cubicBezTo>
                      <a:pt x="552" y="2241"/>
                      <a:pt x="604" y="2244"/>
                      <a:pt x="657" y="2244"/>
                    </a:cubicBezTo>
                    <a:cubicBezTo>
                      <a:pt x="937" y="2244"/>
                      <a:pt x="1233" y="2142"/>
                      <a:pt x="1529" y="2058"/>
                    </a:cubicBezTo>
                    <a:cubicBezTo>
                      <a:pt x="1880" y="1957"/>
                      <a:pt x="2231" y="1857"/>
                      <a:pt x="2557" y="1782"/>
                    </a:cubicBezTo>
                    <a:cubicBezTo>
                      <a:pt x="2882" y="1707"/>
                      <a:pt x="3233" y="1631"/>
                      <a:pt x="3609" y="1581"/>
                    </a:cubicBezTo>
                    <a:cubicBezTo>
                      <a:pt x="3960" y="1506"/>
                      <a:pt x="4336" y="1456"/>
                      <a:pt x="4587" y="1281"/>
                    </a:cubicBezTo>
                    <a:cubicBezTo>
                      <a:pt x="4837" y="1080"/>
                      <a:pt x="4862" y="729"/>
                      <a:pt x="4461" y="403"/>
                    </a:cubicBezTo>
                    <a:cubicBezTo>
                      <a:pt x="4175" y="189"/>
                      <a:pt x="3647" y="0"/>
                      <a:pt x="2987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" name="Google Shape;755;p31">
                <a:extLst>
                  <a:ext uri="{FF2B5EF4-FFF2-40B4-BE49-F238E27FC236}">
                    <a16:creationId xmlns:a16="http://schemas.microsoft.com/office/drawing/2014/main" id="{6D618D44-71F8-4341-ACC5-64B540A76DD3}"/>
                  </a:ext>
                </a:extLst>
              </p:cNvPr>
              <p:cNvSpPr/>
              <p:nvPr/>
            </p:nvSpPr>
            <p:spPr>
              <a:xfrm>
                <a:off x="2269618" y="2540670"/>
                <a:ext cx="111601" cy="5250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2276" extrusionOk="0">
                    <a:moveTo>
                      <a:pt x="1847" y="1"/>
                    </a:moveTo>
                    <a:cubicBezTo>
                      <a:pt x="1206" y="1"/>
                      <a:pt x="681" y="174"/>
                      <a:pt x="401" y="384"/>
                    </a:cubicBezTo>
                    <a:cubicBezTo>
                      <a:pt x="0" y="710"/>
                      <a:pt x="25" y="1061"/>
                      <a:pt x="251" y="1262"/>
                    </a:cubicBezTo>
                    <a:cubicBezTo>
                      <a:pt x="501" y="1437"/>
                      <a:pt x="877" y="1512"/>
                      <a:pt x="1253" y="1587"/>
                    </a:cubicBezTo>
                    <a:cubicBezTo>
                      <a:pt x="1604" y="1638"/>
                      <a:pt x="1980" y="1713"/>
                      <a:pt x="2281" y="1788"/>
                    </a:cubicBezTo>
                    <a:cubicBezTo>
                      <a:pt x="2607" y="1888"/>
                      <a:pt x="2957" y="1988"/>
                      <a:pt x="3308" y="2089"/>
                    </a:cubicBezTo>
                    <a:cubicBezTo>
                      <a:pt x="3604" y="2173"/>
                      <a:pt x="3900" y="2276"/>
                      <a:pt x="4181" y="2276"/>
                    </a:cubicBezTo>
                    <a:cubicBezTo>
                      <a:pt x="4233" y="2276"/>
                      <a:pt x="4285" y="2272"/>
                      <a:pt x="4336" y="2264"/>
                    </a:cubicBezTo>
                    <a:cubicBezTo>
                      <a:pt x="4637" y="2214"/>
                      <a:pt x="4837" y="1938"/>
                      <a:pt x="4637" y="1437"/>
                    </a:cubicBezTo>
                    <a:cubicBezTo>
                      <a:pt x="4436" y="986"/>
                      <a:pt x="3785" y="359"/>
                      <a:pt x="2732" y="109"/>
                    </a:cubicBezTo>
                    <a:cubicBezTo>
                      <a:pt x="2422" y="33"/>
                      <a:pt x="2124" y="1"/>
                      <a:pt x="1847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756;p31">
                <a:extLst>
                  <a:ext uri="{FF2B5EF4-FFF2-40B4-BE49-F238E27FC236}">
                    <a16:creationId xmlns:a16="http://schemas.microsoft.com/office/drawing/2014/main" id="{243C4642-8357-498C-BA41-AE392659DE01}"/>
                  </a:ext>
                </a:extLst>
              </p:cNvPr>
              <p:cNvSpPr/>
              <p:nvPr/>
            </p:nvSpPr>
            <p:spPr>
              <a:xfrm>
                <a:off x="2030846" y="2747055"/>
                <a:ext cx="64197" cy="20461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887" extrusionOk="0">
                    <a:moveTo>
                      <a:pt x="1657" y="1"/>
                    </a:moveTo>
                    <a:cubicBezTo>
                      <a:pt x="860" y="1"/>
                      <a:pt x="161" y="475"/>
                      <a:pt x="125" y="510"/>
                    </a:cubicBezTo>
                    <a:cubicBezTo>
                      <a:pt x="25" y="560"/>
                      <a:pt x="0" y="686"/>
                      <a:pt x="75" y="786"/>
                    </a:cubicBezTo>
                    <a:cubicBezTo>
                      <a:pt x="125" y="861"/>
                      <a:pt x="176" y="886"/>
                      <a:pt x="251" y="886"/>
                    </a:cubicBezTo>
                    <a:cubicBezTo>
                      <a:pt x="301" y="886"/>
                      <a:pt x="326" y="861"/>
                      <a:pt x="376" y="836"/>
                    </a:cubicBezTo>
                    <a:cubicBezTo>
                      <a:pt x="376" y="836"/>
                      <a:pt x="985" y="421"/>
                      <a:pt x="1654" y="421"/>
                    </a:cubicBezTo>
                    <a:cubicBezTo>
                      <a:pt x="1915" y="421"/>
                      <a:pt x="2185" y="484"/>
                      <a:pt x="2431" y="661"/>
                    </a:cubicBezTo>
                    <a:cubicBezTo>
                      <a:pt x="2458" y="678"/>
                      <a:pt x="2494" y="687"/>
                      <a:pt x="2532" y="687"/>
                    </a:cubicBezTo>
                    <a:cubicBezTo>
                      <a:pt x="2600" y="687"/>
                      <a:pt x="2675" y="659"/>
                      <a:pt x="2707" y="610"/>
                    </a:cubicBezTo>
                    <a:cubicBezTo>
                      <a:pt x="2782" y="510"/>
                      <a:pt x="2757" y="385"/>
                      <a:pt x="2657" y="310"/>
                    </a:cubicBezTo>
                    <a:cubicBezTo>
                      <a:pt x="2334" y="82"/>
                      <a:pt x="1987" y="1"/>
                      <a:pt x="1657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757;p31">
                <a:extLst>
                  <a:ext uri="{FF2B5EF4-FFF2-40B4-BE49-F238E27FC236}">
                    <a16:creationId xmlns:a16="http://schemas.microsoft.com/office/drawing/2014/main" id="{C1EFC8DC-F1C3-4770-B5B7-BF50EC01D71D}"/>
                  </a:ext>
                </a:extLst>
              </p:cNvPr>
              <p:cNvSpPr/>
              <p:nvPr/>
            </p:nvSpPr>
            <p:spPr>
              <a:xfrm>
                <a:off x="2260945" y="2751207"/>
                <a:ext cx="63597" cy="20346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882" extrusionOk="0">
                    <a:moveTo>
                      <a:pt x="1661" y="1"/>
                    </a:moveTo>
                    <a:cubicBezTo>
                      <a:pt x="856" y="1"/>
                      <a:pt x="161" y="488"/>
                      <a:pt x="125" y="506"/>
                    </a:cubicBezTo>
                    <a:cubicBezTo>
                      <a:pt x="25" y="581"/>
                      <a:pt x="0" y="706"/>
                      <a:pt x="75" y="806"/>
                    </a:cubicBezTo>
                    <a:cubicBezTo>
                      <a:pt x="100" y="856"/>
                      <a:pt x="176" y="882"/>
                      <a:pt x="226" y="882"/>
                    </a:cubicBezTo>
                    <a:cubicBezTo>
                      <a:pt x="276" y="882"/>
                      <a:pt x="326" y="882"/>
                      <a:pt x="351" y="856"/>
                    </a:cubicBezTo>
                    <a:cubicBezTo>
                      <a:pt x="369" y="838"/>
                      <a:pt x="975" y="428"/>
                      <a:pt x="1641" y="428"/>
                    </a:cubicBezTo>
                    <a:cubicBezTo>
                      <a:pt x="1897" y="428"/>
                      <a:pt x="2162" y="489"/>
                      <a:pt x="2406" y="656"/>
                    </a:cubicBezTo>
                    <a:cubicBezTo>
                      <a:pt x="2446" y="686"/>
                      <a:pt x="2489" y="700"/>
                      <a:pt x="2532" y="700"/>
                    </a:cubicBezTo>
                    <a:cubicBezTo>
                      <a:pt x="2597" y="700"/>
                      <a:pt x="2661" y="667"/>
                      <a:pt x="2707" y="606"/>
                    </a:cubicBezTo>
                    <a:cubicBezTo>
                      <a:pt x="2757" y="506"/>
                      <a:pt x="2732" y="380"/>
                      <a:pt x="2657" y="305"/>
                    </a:cubicBezTo>
                    <a:cubicBezTo>
                      <a:pt x="2331" y="81"/>
                      <a:pt x="1987" y="1"/>
                      <a:pt x="1661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758;p31">
                <a:extLst>
                  <a:ext uri="{FF2B5EF4-FFF2-40B4-BE49-F238E27FC236}">
                    <a16:creationId xmlns:a16="http://schemas.microsoft.com/office/drawing/2014/main" id="{4569866F-9D73-4522-9CC0-FE549BBA1019}"/>
                  </a:ext>
                </a:extLst>
              </p:cNvPr>
              <p:cNvSpPr/>
              <p:nvPr/>
            </p:nvSpPr>
            <p:spPr>
              <a:xfrm rot="1123404">
                <a:off x="1950408" y="3215921"/>
                <a:ext cx="170976" cy="42229"/>
              </a:xfrm>
              <a:custGeom>
                <a:avLst/>
                <a:gdLst/>
                <a:ahLst/>
                <a:cxnLst/>
                <a:rect l="l" t="t" r="r" b="b"/>
                <a:pathLst>
                  <a:path w="5555" h="1372" extrusionOk="0">
                    <a:moveTo>
                      <a:pt x="5266" y="1"/>
                    </a:moveTo>
                    <a:cubicBezTo>
                      <a:pt x="4220" y="470"/>
                      <a:pt x="3174" y="758"/>
                      <a:pt x="1948" y="758"/>
                    </a:cubicBezTo>
                    <a:cubicBezTo>
                      <a:pt x="1371" y="758"/>
                      <a:pt x="758" y="614"/>
                      <a:pt x="145" y="470"/>
                    </a:cubicBezTo>
                    <a:lnTo>
                      <a:pt x="0" y="1047"/>
                    </a:lnTo>
                    <a:cubicBezTo>
                      <a:pt x="758" y="1227"/>
                      <a:pt x="1371" y="1371"/>
                      <a:pt x="1948" y="1371"/>
                    </a:cubicBezTo>
                    <a:cubicBezTo>
                      <a:pt x="3319" y="1371"/>
                      <a:pt x="4509" y="1047"/>
                      <a:pt x="5555" y="470"/>
                    </a:cubicBezTo>
                    <a:lnTo>
                      <a:pt x="5266" y="1"/>
                    </a:lnTo>
                    <a:close/>
                  </a:path>
                </a:pathLst>
              </a:custGeom>
              <a:solidFill>
                <a:srgbClr val="B9472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759;p31">
                <a:extLst>
                  <a:ext uri="{FF2B5EF4-FFF2-40B4-BE49-F238E27FC236}">
                    <a16:creationId xmlns:a16="http://schemas.microsoft.com/office/drawing/2014/main" id="{89DA5690-A4A9-4161-90F4-65C5F1BFD039}"/>
                  </a:ext>
                </a:extLst>
              </p:cNvPr>
              <p:cNvSpPr/>
              <p:nvPr/>
            </p:nvSpPr>
            <p:spPr>
              <a:xfrm rot="-2898936">
                <a:off x="988355" y="4452517"/>
                <a:ext cx="202112" cy="199318"/>
              </a:xfrm>
              <a:custGeom>
                <a:avLst/>
                <a:gdLst/>
                <a:ahLst/>
                <a:cxnLst/>
                <a:rect l="l" t="t" r="r" b="b"/>
                <a:pathLst>
                  <a:path w="13094" h="12913" extrusionOk="0">
                    <a:moveTo>
                      <a:pt x="289" y="0"/>
                    </a:moveTo>
                    <a:lnTo>
                      <a:pt x="1" y="433"/>
                    </a:lnTo>
                    <a:cubicBezTo>
                      <a:pt x="5411" y="2994"/>
                      <a:pt x="9919" y="7502"/>
                      <a:pt x="12480" y="12912"/>
                    </a:cubicBezTo>
                    <a:lnTo>
                      <a:pt x="13093" y="12768"/>
                    </a:lnTo>
                    <a:cubicBezTo>
                      <a:pt x="10533" y="7213"/>
                      <a:pt x="5880" y="2561"/>
                      <a:pt x="289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760;p31">
                <a:extLst>
                  <a:ext uri="{FF2B5EF4-FFF2-40B4-BE49-F238E27FC236}">
                    <a16:creationId xmlns:a16="http://schemas.microsoft.com/office/drawing/2014/main" id="{B568BBCE-AED6-4FAD-9081-24898696C09A}"/>
                  </a:ext>
                </a:extLst>
              </p:cNvPr>
              <p:cNvSpPr/>
              <p:nvPr/>
            </p:nvSpPr>
            <p:spPr>
              <a:xfrm>
                <a:off x="2074652" y="2974098"/>
                <a:ext cx="74420" cy="40688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1322" extrusionOk="0">
                    <a:moveTo>
                      <a:pt x="614" y="0"/>
                    </a:moveTo>
                    <a:lnTo>
                      <a:pt x="1" y="181"/>
                    </a:lnTo>
                    <a:cubicBezTo>
                      <a:pt x="145" y="613"/>
                      <a:pt x="614" y="1082"/>
                      <a:pt x="1047" y="1226"/>
                    </a:cubicBezTo>
                    <a:cubicBezTo>
                      <a:pt x="1241" y="1286"/>
                      <a:pt x="1429" y="1321"/>
                      <a:pt x="1616" y="1321"/>
                    </a:cubicBezTo>
                    <a:cubicBezTo>
                      <a:pt x="1880" y="1321"/>
                      <a:pt x="2142" y="1251"/>
                      <a:pt x="2417" y="1082"/>
                    </a:cubicBezTo>
                    <a:lnTo>
                      <a:pt x="2273" y="613"/>
                    </a:lnTo>
                    <a:cubicBezTo>
                      <a:pt x="2111" y="685"/>
                      <a:pt x="1921" y="722"/>
                      <a:pt x="1736" y="722"/>
                    </a:cubicBezTo>
                    <a:cubicBezTo>
                      <a:pt x="1552" y="722"/>
                      <a:pt x="1371" y="685"/>
                      <a:pt x="1227" y="613"/>
                    </a:cubicBezTo>
                    <a:cubicBezTo>
                      <a:pt x="902" y="469"/>
                      <a:pt x="758" y="325"/>
                      <a:pt x="614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761;p31">
                <a:extLst>
                  <a:ext uri="{FF2B5EF4-FFF2-40B4-BE49-F238E27FC236}">
                    <a16:creationId xmlns:a16="http://schemas.microsoft.com/office/drawing/2014/main" id="{102DA77B-1853-4014-A281-3A5040EF6279}"/>
                  </a:ext>
                </a:extLst>
              </p:cNvPr>
              <p:cNvSpPr/>
              <p:nvPr/>
            </p:nvSpPr>
            <p:spPr>
              <a:xfrm rot="232770">
                <a:off x="1889278" y="2793620"/>
                <a:ext cx="175526" cy="80624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2336" extrusionOk="0">
                    <a:moveTo>
                      <a:pt x="2881" y="0"/>
                    </a:moveTo>
                    <a:cubicBezTo>
                      <a:pt x="2718" y="0"/>
                      <a:pt x="2551" y="8"/>
                      <a:pt x="2381" y="26"/>
                    </a:cubicBezTo>
                    <a:cubicBezTo>
                      <a:pt x="1046" y="207"/>
                      <a:pt x="0" y="928"/>
                      <a:pt x="0" y="1541"/>
                    </a:cubicBezTo>
                    <a:cubicBezTo>
                      <a:pt x="120" y="2050"/>
                      <a:pt x="960" y="2335"/>
                      <a:pt x="2025" y="2335"/>
                    </a:cubicBezTo>
                    <a:cubicBezTo>
                      <a:pt x="2244" y="2335"/>
                      <a:pt x="2472" y="2323"/>
                      <a:pt x="2705" y="2299"/>
                    </a:cubicBezTo>
                    <a:cubicBezTo>
                      <a:pt x="4040" y="2154"/>
                      <a:pt x="5086" y="1541"/>
                      <a:pt x="5086" y="928"/>
                    </a:cubicBezTo>
                    <a:cubicBezTo>
                      <a:pt x="4960" y="423"/>
                      <a:pt x="4030" y="0"/>
                      <a:pt x="2881" y="0"/>
                    </a:cubicBezTo>
                    <a:close/>
                  </a:path>
                </a:pathLst>
              </a:custGeom>
              <a:solidFill>
                <a:srgbClr val="ED7C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762;p31">
                <a:extLst>
                  <a:ext uri="{FF2B5EF4-FFF2-40B4-BE49-F238E27FC236}">
                    <a16:creationId xmlns:a16="http://schemas.microsoft.com/office/drawing/2014/main" id="{ACD7ECC3-3ACC-4786-A202-BE13F96F780C}"/>
                  </a:ext>
                </a:extLst>
              </p:cNvPr>
              <p:cNvSpPr/>
              <p:nvPr/>
            </p:nvSpPr>
            <p:spPr>
              <a:xfrm>
                <a:off x="2183158" y="2665057"/>
                <a:ext cx="98313" cy="227627"/>
              </a:xfrm>
              <a:custGeom>
                <a:avLst/>
                <a:gdLst/>
                <a:ahLst/>
                <a:cxnLst/>
                <a:rect l="l" t="t" r="r" b="b"/>
                <a:pathLst>
                  <a:path w="6485" h="15015" extrusionOk="0">
                    <a:moveTo>
                      <a:pt x="797" y="0"/>
                    </a:moveTo>
                    <a:lnTo>
                      <a:pt x="1" y="152"/>
                    </a:lnTo>
                    <a:lnTo>
                      <a:pt x="1442" y="10426"/>
                    </a:lnTo>
                    <a:lnTo>
                      <a:pt x="2086" y="9782"/>
                    </a:lnTo>
                    <a:cubicBezTo>
                      <a:pt x="2916" y="8819"/>
                      <a:pt x="3862" y="8351"/>
                      <a:pt x="4492" y="8351"/>
                    </a:cubicBezTo>
                    <a:cubicBezTo>
                      <a:pt x="4581" y="8351"/>
                      <a:pt x="4665" y="8360"/>
                      <a:pt x="4740" y="8379"/>
                    </a:cubicBezTo>
                    <a:cubicBezTo>
                      <a:pt x="5233" y="8531"/>
                      <a:pt x="5536" y="8986"/>
                      <a:pt x="5536" y="9479"/>
                    </a:cubicBezTo>
                    <a:cubicBezTo>
                      <a:pt x="5688" y="10578"/>
                      <a:pt x="4740" y="12474"/>
                      <a:pt x="1745" y="14218"/>
                    </a:cubicBezTo>
                    <a:lnTo>
                      <a:pt x="2086" y="15014"/>
                    </a:lnTo>
                    <a:cubicBezTo>
                      <a:pt x="5385" y="13118"/>
                      <a:pt x="6484" y="10881"/>
                      <a:pt x="6332" y="9327"/>
                    </a:cubicBezTo>
                    <a:cubicBezTo>
                      <a:pt x="6332" y="8531"/>
                      <a:pt x="5877" y="7886"/>
                      <a:pt x="5081" y="7583"/>
                    </a:cubicBezTo>
                    <a:cubicBezTo>
                      <a:pt x="4846" y="7508"/>
                      <a:pt x="4602" y="7470"/>
                      <a:pt x="4353" y="7470"/>
                    </a:cubicBezTo>
                    <a:cubicBezTo>
                      <a:pt x="3597" y="7470"/>
                      <a:pt x="2799" y="7818"/>
                      <a:pt x="2086" y="8531"/>
                    </a:cubicBezTo>
                    <a:lnTo>
                      <a:pt x="797" y="0"/>
                    </a:lnTo>
                    <a:close/>
                  </a:path>
                </a:pathLst>
              </a:custGeom>
              <a:solidFill>
                <a:srgbClr val="B9472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763;p31">
                <a:extLst>
                  <a:ext uri="{FF2B5EF4-FFF2-40B4-BE49-F238E27FC236}">
                    <a16:creationId xmlns:a16="http://schemas.microsoft.com/office/drawing/2014/main" id="{279DF61D-3780-462B-861F-EA9A8761EE03}"/>
                  </a:ext>
                </a:extLst>
              </p:cNvPr>
              <p:cNvSpPr/>
              <p:nvPr/>
            </p:nvSpPr>
            <p:spPr>
              <a:xfrm rot="-497679">
                <a:off x="1952568" y="4097750"/>
                <a:ext cx="512867" cy="3527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1146" extrusionOk="0">
                    <a:moveTo>
                      <a:pt x="8332" y="1"/>
                    </a:moveTo>
                    <a:cubicBezTo>
                      <a:pt x="5294" y="1"/>
                      <a:pt x="2255" y="190"/>
                      <a:pt x="1" y="569"/>
                    </a:cubicBezTo>
                    <a:lnTo>
                      <a:pt x="1" y="1146"/>
                    </a:lnTo>
                    <a:cubicBezTo>
                      <a:pt x="2255" y="767"/>
                      <a:pt x="5257" y="578"/>
                      <a:pt x="8260" y="578"/>
                    </a:cubicBezTo>
                    <a:cubicBezTo>
                      <a:pt x="11263" y="578"/>
                      <a:pt x="14265" y="767"/>
                      <a:pt x="16519" y="1146"/>
                    </a:cubicBezTo>
                    <a:lnTo>
                      <a:pt x="16664" y="569"/>
                    </a:lnTo>
                    <a:cubicBezTo>
                      <a:pt x="14409" y="190"/>
                      <a:pt x="11371" y="1"/>
                      <a:pt x="83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764;p31">
                <a:extLst>
                  <a:ext uri="{FF2B5EF4-FFF2-40B4-BE49-F238E27FC236}">
                    <a16:creationId xmlns:a16="http://schemas.microsoft.com/office/drawing/2014/main" id="{D65E4E33-B70E-444F-A55E-DFA475E94A31}"/>
                  </a:ext>
                </a:extLst>
              </p:cNvPr>
              <p:cNvSpPr/>
              <p:nvPr/>
            </p:nvSpPr>
            <p:spPr>
              <a:xfrm>
                <a:off x="1944113" y="2618384"/>
                <a:ext cx="247468" cy="239302"/>
              </a:xfrm>
              <a:custGeom>
                <a:avLst/>
                <a:gdLst/>
                <a:ahLst/>
                <a:cxnLst/>
                <a:rect l="l" t="t" r="r" b="b"/>
                <a:pathLst>
                  <a:path w="10728" h="10374" extrusionOk="0">
                    <a:moveTo>
                      <a:pt x="5364" y="825"/>
                    </a:moveTo>
                    <a:cubicBezTo>
                      <a:pt x="6241" y="825"/>
                      <a:pt x="7119" y="1101"/>
                      <a:pt x="7845" y="1627"/>
                    </a:cubicBezTo>
                    <a:cubicBezTo>
                      <a:pt x="8798" y="2279"/>
                      <a:pt x="9449" y="3281"/>
                      <a:pt x="9650" y="4434"/>
                    </a:cubicBezTo>
                    <a:cubicBezTo>
                      <a:pt x="9850" y="5562"/>
                      <a:pt x="9600" y="6715"/>
                      <a:pt x="8948" y="7667"/>
                    </a:cubicBezTo>
                    <a:cubicBezTo>
                      <a:pt x="8271" y="8619"/>
                      <a:pt x="7269" y="9271"/>
                      <a:pt x="6141" y="9472"/>
                    </a:cubicBezTo>
                    <a:cubicBezTo>
                      <a:pt x="5882" y="9517"/>
                      <a:pt x="5622" y="9539"/>
                      <a:pt x="5365" y="9539"/>
                    </a:cubicBezTo>
                    <a:cubicBezTo>
                      <a:pt x="4479" y="9539"/>
                      <a:pt x="3621" y="9275"/>
                      <a:pt x="2883" y="8770"/>
                    </a:cubicBezTo>
                    <a:cubicBezTo>
                      <a:pt x="1931" y="8093"/>
                      <a:pt x="1279" y="7091"/>
                      <a:pt x="1078" y="5963"/>
                    </a:cubicBezTo>
                    <a:cubicBezTo>
                      <a:pt x="878" y="4810"/>
                      <a:pt x="1129" y="3657"/>
                      <a:pt x="1780" y="2705"/>
                    </a:cubicBezTo>
                    <a:cubicBezTo>
                      <a:pt x="2457" y="1752"/>
                      <a:pt x="3459" y="1101"/>
                      <a:pt x="4587" y="900"/>
                    </a:cubicBezTo>
                    <a:cubicBezTo>
                      <a:pt x="4863" y="850"/>
                      <a:pt x="5114" y="825"/>
                      <a:pt x="5364" y="825"/>
                    </a:cubicBezTo>
                    <a:close/>
                    <a:moveTo>
                      <a:pt x="5330" y="0"/>
                    </a:moveTo>
                    <a:cubicBezTo>
                      <a:pt x="5034" y="0"/>
                      <a:pt x="4735" y="24"/>
                      <a:pt x="4437" y="73"/>
                    </a:cubicBezTo>
                    <a:cubicBezTo>
                      <a:pt x="3083" y="324"/>
                      <a:pt x="1905" y="1101"/>
                      <a:pt x="1103" y="2228"/>
                    </a:cubicBezTo>
                    <a:cubicBezTo>
                      <a:pt x="301" y="3356"/>
                      <a:pt x="1" y="4735"/>
                      <a:pt x="251" y="6113"/>
                    </a:cubicBezTo>
                    <a:cubicBezTo>
                      <a:pt x="502" y="7467"/>
                      <a:pt x="1254" y="8670"/>
                      <a:pt x="2407" y="9447"/>
                    </a:cubicBezTo>
                    <a:cubicBezTo>
                      <a:pt x="3284" y="10073"/>
                      <a:pt x="4311" y="10374"/>
                      <a:pt x="5364" y="10374"/>
                    </a:cubicBezTo>
                    <a:cubicBezTo>
                      <a:pt x="5665" y="10374"/>
                      <a:pt x="5966" y="10349"/>
                      <a:pt x="6266" y="10299"/>
                    </a:cubicBezTo>
                    <a:cubicBezTo>
                      <a:pt x="7645" y="10048"/>
                      <a:pt x="8823" y="9296"/>
                      <a:pt x="9625" y="8143"/>
                    </a:cubicBezTo>
                    <a:cubicBezTo>
                      <a:pt x="10402" y="7015"/>
                      <a:pt x="10728" y="5637"/>
                      <a:pt x="10477" y="4284"/>
                    </a:cubicBezTo>
                    <a:cubicBezTo>
                      <a:pt x="10226" y="2905"/>
                      <a:pt x="9474" y="1727"/>
                      <a:pt x="8322" y="925"/>
                    </a:cubicBezTo>
                    <a:cubicBezTo>
                      <a:pt x="7438" y="316"/>
                      <a:pt x="6400" y="0"/>
                      <a:pt x="53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" name="Google Shape;765;p31">
                <a:extLst>
                  <a:ext uri="{FF2B5EF4-FFF2-40B4-BE49-F238E27FC236}">
                    <a16:creationId xmlns:a16="http://schemas.microsoft.com/office/drawing/2014/main" id="{EE539467-2F60-4AA9-949E-B070BD46E9DE}"/>
                  </a:ext>
                </a:extLst>
              </p:cNvPr>
              <p:cNvSpPr/>
              <p:nvPr/>
            </p:nvSpPr>
            <p:spPr>
              <a:xfrm>
                <a:off x="2178271" y="2729316"/>
                <a:ext cx="63020" cy="22583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979" extrusionOk="0">
                    <a:moveTo>
                      <a:pt x="2256" y="1"/>
                    </a:moveTo>
                    <a:lnTo>
                      <a:pt x="401" y="151"/>
                    </a:lnTo>
                    <a:cubicBezTo>
                      <a:pt x="151" y="176"/>
                      <a:pt x="0" y="377"/>
                      <a:pt x="0" y="602"/>
                    </a:cubicBezTo>
                    <a:cubicBezTo>
                      <a:pt x="25" y="828"/>
                      <a:pt x="201" y="978"/>
                      <a:pt x="426" y="978"/>
                    </a:cubicBezTo>
                    <a:lnTo>
                      <a:pt x="451" y="978"/>
                    </a:lnTo>
                    <a:lnTo>
                      <a:pt x="2331" y="828"/>
                    </a:lnTo>
                    <a:cubicBezTo>
                      <a:pt x="2557" y="828"/>
                      <a:pt x="2732" y="627"/>
                      <a:pt x="2707" y="402"/>
                    </a:cubicBezTo>
                    <a:cubicBezTo>
                      <a:pt x="2682" y="151"/>
                      <a:pt x="2481" y="1"/>
                      <a:pt x="22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53" name="Google Shape;633;p15">
            <a:extLst>
              <a:ext uri="{FF2B5EF4-FFF2-40B4-BE49-F238E27FC236}">
                <a16:creationId xmlns:a16="http://schemas.microsoft.com/office/drawing/2014/main" id="{DBB31057-C8FE-46B6-B690-60CFDD200AE6}"/>
              </a:ext>
            </a:extLst>
          </p:cNvPr>
          <p:cNvSpPr txBox="1"/>
          <p:nvPr/>
        </p:nvSpPr>
        <p:spPr>
          <a:xfrm>
            <a:off x="972573" y="2337242"/>
            <a:ext cx="7251545" cy="1077178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고병원성 조류인플루엔자 </a:t>
            </a:r>
            <a:endParaRPr lang="en-US" altLang="ko-KR" sz="32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전염 예측을 통한 경제적 비용 절감</a:t>
            </a:r>
            <a:endParaRPr sz="20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54" name="Google Shape;786;p23">
            <a:extLst>
              <a:ext uri="{FF2B5EF4-FFF2-40B4-BE49-F238E27FC236}">
                <a16:creationId xmlns:a16="http://schemas.microsoft.com/office/drawing/2014/main" id="{CD49288D-70FE-4D9D-9FF8-D4FD6D49114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839983" y="4271696"/>
            <a:ext cx="563085" cy="5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532BAD-BCEA-4B94-8599-445A2CE3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5" name="Google Shape;1162;p35">
            <a:extLst>
              <a:ext uri="{FF2B5EF4-FFF2-40B4-BE49-F238E27FC236}">
                <a16:creationId xmlns:a16="http://schemas.microsoft.com/office/drawing/2014/main" id="{FD32A046-1519-4672-9964-C74304C0B5D9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1.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프로젝트 개요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88" name="Google Shape;772;p32">
            <a:extLst>
              <a:ext uri="{FF2B5EF4-FFF2-40B4-BE49-F238E27FC236}">
                <a16:creationId xmlns:a16="http://schemas.microsoft.com/office/drawing/2014/main" id="{F434C39D-1A2C-4BF0-984B-24226ACEC4FB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목표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CCA24B-E6D4-4527-A52F-5B2468C8CEDA}"/>
              </a:ext>
            </a:extLst>
          </p:cNvPr>
          <p:cNvGrpSpPr/>
          <p:nvPr/>
        </p:nvGrpSpPr>
        <p:grpSpPr>
          <a:xfrm>
            <a:off x="1824451" y="5003717"/>
            <a:ext cx="5286965" cy="369332"/>
            <a:chOff x="1824451" y="4344495"/>
            <a:chExt cx="5286965" cy="3693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83139CF-E89B-40F0-AE1D-75C9A85F6FD1}"/>
                </a:ext>
              </a:extLst>
            </p:cNvPr>
            <p:cNvGrpSpPr/>
            <p:nvPr/>
          </p:nvGrpSpPr>
          <p:grpSpPr>
            <a:xfrm>
              <a:off x="1824451" y="4392183"/>
              <a:ext cx="2704202" cy="276959"/>
              <a:chOff x="2076599" y="4364331"/>
              <a:chExt cx="2015174" cy="206390"/>
            </a:xfrm>
          </p:grpSpPr>
          <p:sp>
            <p:nvSpPr>
              <p:cNvPr id="89" name="Google Shape;633;p15">
                <a:extLst>
                  <a:ext uri="{FF2B5EF4-FFF2-40B4-BE49-F238E27FC236}">
                    <a16:creationId xmlns:a16="http://schemas.microsoft.com/office/drawing/2014/main" id="{EB83D060-5FBA-46E9-BE0C-6A486C5B90E4}"/>
                  </a:ext>
                </a:extLst>
              </p:cNvPr>
              <p:cNvSpPr txBox="1"/>
              <p:nvPr/>
            </p:nvSpPr>
            <p:spPr>
              <a:xfrm>
                <a:off x="2076599" y="4364331"/>
                <a:ext cx="316423" cy="20639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3" name="Google Shape;633;p15">
                <a:extLst>
                  <a:ext uri="{FF2B5EF4-FFF2-40B4-BE49-F238E27FC236}">
                    <a16:creationId xmlns:a16="http://schemas.microsoft.com/office/drawing/2014/main" id="{555BE002-4777-4A72-909C-B2D1E51B0F57}"/>
                  </a:ext>
                </a:extLst>
              </p:cNvPr>
              <p:cNvSpPr txBox="1"/>
              <p:nvPr/>
            </p:nvSpPr>
            <p:spPr>
              <a:xfrm>
                <a:off x="2664899" y="4364331"/>
                <a:ext cx="316423" cy="206390"/>
              </a:xfrm>
              <a:prstGeom prst="rect">
                <a:avLst/>
              </a:prstGeom>
              <a:solidFill>
                <a:srgbClr val="C75F4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4" name="Google Shape;633;p15">
                <a:extLst>
                  <a:ext uri="{FF2B5EF4-FFF2-40B4-BE49-F238E27FC236}">
                    <a16:creationId xmlns:a16="http://schemas.microsoft.com/office/drawing/2014/main" id="{3A05B9D2-3435-4FE0-8E57-864C53EABFDF}"/>
                  </a:ext>
                </a:extLst>
              </p:cNvPr>
              <p:cNvSpPr txBox="1"/>
              <p:nvPr/>
            </p:nvSpPr>
            <p:spPr>
              <a:xfrm>
                <a:off x="3217658" y="4364331"/>
                <a:ext cx="316423" cy="206390"/>
              </a:xfrm>
              <a:prstGeom prst="rect">
                <a:avLst/>
              </a:prstGeom>
              <a:solidFill>
                <a:srgbClr val="FD8E6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5" name="Google Shape;633;p15">
                <a:extLst>
                  <a:ext uri="{FF2B5EF4-FFF2-40B4-BE49-F238E27FC236}">
                    <a16:creationId xmlns:a16="http://schemas.microsoft.com/office/drawing/2014/main" id="{7F0FFB3F-28DD-4B5B-82E9-6708B4F3F544}"/>
                  </a:ext>
                </a:extLst>
              </p:cNvPr>
              <p:cNvSpPr txBox="1"/>
              <p:nvPr/>
            </p:nvSpPr>
            <p:spPr>
              <a:xfrm>
                <a:off x="3775350" y="4364331"/>
                <a:ext cx="316423" cy="206390"/>
              </a:xfrm>
              <a:prstGeom prst="rect">
                <a:avLst/>
              </a:pr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92C76A2-1A16-4B30-A033-8723C0AD71F2}"/>
                </a:ext>
              </a:extLst>
            </p:cNvPr>
            <p:cNvSpPr txBox="1"/>
            <p:nvPr/>
          </p:nvSpPr>
          <p:spPr>
            <a:xfrm>
              <a:off x="4728206" y="4344495"/>
              <a:ext cx="23832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등급별 위험도 시각화</a:t>
              </a:r>
              <a:endParaRPr lang="ko-KR" altLang="en-US" dirty="0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133DF309-A064-463C-AC6D-F0429D31E8FD}"/>
              </a:ext>
            </a:extLst>
          </p:cNvPr>
          <p:cNvSpPr txBox="1"/>
          <p:nvPr/>
        </p:nvSpPr>
        <p:spPr>
          <a:xfrm>
            <a:off x="972572" y="3676182"/>
            <a:ext cx="72515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시군구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단위 지역별 전염 수준 예측 모델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지역별 전염 예측         선택적 살처분으로 인한 농가피해 최소화 목표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344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776;p32">
            <a:extLst>
              <a:ext uri="{FF2B5EF4-FFF2-40B4-BE49-F238E27FC236}">
                <a16:creationId xmlns:a16="http://schemas.microsoft.com/office/drawing/2014/main" id="{1AE9B85B-BD76-428C-8C4C-778A91BF8C98}"/>
              </a:ext>
            </a:extLst>
          </p:cNvPr>
          <p:cNvSpPr/>
          <p:nvPr/>
        </p:nvSpPr>
        <p:spPr>
          <a:xfrm rot="21156733" flipH="1">
            <a:off x="40072" y="2191605"/>
            <a:ext cx="5614593" cy="4912488"/>
          </a:xfrm>
          <a:custGeom>
            <a:avLst/>
            <a:gdLst/>
            <a:ahLst/>
            <a:cxnLst/>
            <a:rect l="l" t="t" r="r" b="b"/>
            <a:pathLst>
              <a:path w="3273" h="2864" extrusionOk="0">
                <a:moveTo>
                  <a:pt x="1574" y="0"/>
                </a:moveTo>
                <a:cubicBezTo>
                  <a:pt x="1" y="0"/>
                  <a:pt x="252" y="1699"/>
                  <a:pt x="1291" y="2612"/>
                </a:cubicBezTo>
                <a:cubicBezTo>
                  <a:pt x="1574" y="2864"/>
                  <a:pt x="1826" y="2864"/>
                  <a:pt x="2077" y="2864"/>
                </a:cubicBezTo>
                <a:cubicBezTo>
                  <a:pt x="2738" y="2864"/>
                  <a:pt x="3273" y="2203"/>
                  <a:pt x="3021" y="1416"/>
                </a:cubicBezTo>
                <a:cubicBezTo>
                  <a:pt x="2738" y="630"/>
                  <a:pt x="2360" y="0"/>
                  <a:pt x="1574" y="0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84B7F8-179E-4F21-BD60-D1352D634629}"/>
              </a:ext>
            </a:extLst>
          </p:cNvPr>
          <p:cNvGrpSpPr/>
          <p:nvPr/>
        </p:nvGrpSpPr>
        <p:grpSpPr>
          <a:xfrm>
            <a:off x="6490510" y="1157179"/>
            <a:ext cx="4918000" cy="3786961"/>
            <a:chOff x="6680787" y="897224"/>
            <a:chExt cx="4918000" cy="3786961"/>
          </a:xfrm>
        </p:grpSpPr>
        <p:sp>
          <p:nvSpPr>
            <p:cNvPr id="33" name="Google Shape;771;p32">
              <a:extLst>
                <a:ext uri="{FF2B5EF4-FFF2-40B4-BE49-F238E27FC236}">
                  <a16:creationId xmlns:a16="http://schemas.microsoft.com/office/drawing/2014/main" id="{99E0648C-8CDE-47BC-887F-ECE037C30BD6}"/>
                </a:ext>
              </a:extLst>
            </p:cNvPr>
            <p:cNvSpPr txBox="1">
              <a:spLocks/>
            </p:cNvSpPr>
            <p:nvPr/>
          </p:nvSpPr>
          <p:spPr>
            <a:xfrm>
              <a:off x="6680787" y="2280294"/>
              <a:ext cx="4918000" cy="2107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개발 과정</a:t>
              </a:r>
            </a:p>
          </p:txBody>
        </p:sp>
        <p:sp>
          <p:nvSpPr>
            <p:cNvPr id="34" name="Google Shape;772;p32">
              <a:extLst>
                <a:ext uri="{FF2B5EF4-FFF2-40B4-BE49-F238E27FC236}">
                  <a16:creationId xmlns:a16="http://schemas.microsoft.com/office/drawing/2014/main" id="{B8B38D29-D282-4E80-B3FA-7FC899FE6AED}"/>
                </a:ext>
              </a:extLst>
            </p:cNvPr>
            <p:cNvSpPr txBox="1">
              <a:spLocks/>
            </p:cNvSpPr>
            <p:nvPr/>
          </p:nvSpPr>
          <p:spPr>
            <a:xfrm>
              <a:off x="7584387" y="3663493"/>
              <a:ext cx="4014400" cy="102069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 프로세스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세부 개발 내용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986D4D6-1263-4C10-830F-D2198EA8FADB}"/>
                </a:ext>
              </a:extLst>
            </p:cNvPr>
            <p:cNvGrpSpPr/>
            <p:nvPr/>
          </p:nvGrpSpPr>
          <p:grpSpPr>
            <a:xfrm>
              <a:off x="10215587" y="897224"/>
              <a:ext cx="1383200" cy="1383200"/>
              <a:chOff x="9848800" y="897224"/>
              <a:chExt cx="1383200" cy="1383200"/>
            </a:xfrm>
          </p:grpSpPr>
          <p:sp>
            <p:nvSpPr>
              <p:cNvPr id="35" name="Google Shape;773;p32">
                <a:extLst>
                  <a:ext uri="{FF2B5EF4-FFF2-40B4-BE49-F238E27FC236}">
                    <a16:creationId xmlns:a16="http://schemas.microsoft.com/office/drawing/2014/main" id="{822E07F4-2C9E-4C7F-8F80-E850851A9566}"/>
                  </a:ext>
                </a:extLst>
              </p:cNvPr>
              <p:cNvSpPr/>
              <p:nvPr/>
            </p:nvSpPr>
            <p:spPr>
              <a:xfrm>
                <a:off x="9848800" y="897224"/>
                <a:ext cx="1383200" cy="138320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endParaRPr sz="2400" dirty="0">
                  <a:solidFill>
                    <a:srgbClr val="D6473F"/>
                  </a:solidFill>
                </a:endParaRPr>
              </a:p>
            </p:txBody>
          </p:sp>
          <p:sp>
            <p:nvSpPr>
              <p:cNvPr id="168" name="Google Shape;774;p32">
                <a:extLst>
                  <a:ext uri="{FF2B5EF4-FFF2-40B4-BE49-F238E27FC236}">
                    <a16:creationId xmlns:a16="http://schemas.microsoft.com/office/drawing/2014/main" id="{63279CD0-7136-470A-8329-4E09E10193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3533" y="975159"/>
                <a:ext cx="933600" cy="12272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6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02</a:t>
                </a: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22F2C-4A0D-45A0-BDCD-2F65CE2BB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5210311-26BB-4F47-907E-A841433FF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39" y="2864918"/>
            <a:ext cx="3967681" cy="39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3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582;p46">
            <a:extLst>
              <a:ext uri="{FF2B5EF4-FFF2-40B4-BE49-F238E27FC236}">
                <a16:creationId xmlns:a16="http://schemas.microsoft.com/office/drawing/2014/main" id="{95A0939D-6BEC-436A-9622-2218BFB7A1C1}"/>
              </a:ext>
            </a:extLst>
          </p:cNvPr>
          <p:cNvSpPr/>
          <p:nvPr/>
        </p:nvSpPr>
        <p:spPr>
          <a:xfrm>
            <a:off x="1090467" y="2340437"/>
            <a:ext cx="10011065" cy="270908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7BE11F9-E989-4159-B6FF-E0C30D0BDC28}"/>
              </a:ext>
            </a:extLst>
          </p:cNvPr>
          <p:cNvGrpSpPr/>
          <p:nvPr/>
        </p:nvGrpSpPr>
        <p:grpSpPr>
          <a:xfrm>
            <a:off x="1090467" y="2624917"/>
            <a:ext cx="10011066" cy="1845750"/>
            <a:chOff x="1054500" y="2624917"/>
            <a:chExt cx="10011066" cy="1845750"/>
          </a:xfrm>
        </p:grpSpPr>
        <p:sp>
          <p:nvSpPr>
            <p:cNvPr id="34" name="Google Shape;1198;p36">
              <a:extLst>
                <a:ext uri="{FF2B5EF4-FFF2-40B4-BE49-F238E27FC236}">
                  <a16:creationId xmlns:a16="http://schemas.microsoft.com/office/drawing/2014/main" id="{697E8508-0F26-4EFE-9E96-281DAC2A175E}"/>
                </a:ext>
              </a:extLst>
            </p:cNvPr>
            <p:cNvSpPr txBox="1"/>
            <p:nvPr/>
          </p:nvSpPr>
          <p:spPr>
            <a:xfrm>
              <a:off x="1054500" y="2646047"/>
              <a:ext cx="2228800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sym typeface="Poppins SemiBold"/>
                </a:rPr>
                <a:t>1. </a:t>
              </a:r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sym typeface="Poppins SemiBold"/>
                </a:rPr>
                <a:t>데이터 수집</a:t>
              </a:r>
              <a:endParaRPr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sym typeface="Poppins SemiBold"/>
              </a:endParaRPr>
            </a:p>
          </p:txBody>
        </p:sp>
        <p:sp>
          <p:nvSpPr>
            <p:cNvPr id="35" name="Google Shape;1199;p36">
              <a:extLst>
                <a:ext uri="{FF2B5EF4-FFF2-40B4-BE49-F238E27FC236}">
                  <a16:creationId xmlns:a16="http://schemas.microsoft.com/office/drawing/2014/main" id="{76FC7722-7538-4D17-8D04-341F1ED5AF79}"/>
                </a:ext>
              </a:extLst>
            </p:cNvPr>
            <p:cNvSpPr txBox="1"/>
            <p:nvPr/>
          </p:nvSpPr>
          <p:spPr>
            <a:xfrm>
              <a:off x="3672567" y="2646047"/>
              <a:ext cx="2228800" cy="7992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2. </a:t>
              </a:r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분석 및 정제</a:t>
              </a:r>
            </a:p>
          </p:txBody>
        </p:sp>
        <p:sp>
          <p:nvSpPr>
            <p:cNvPr id="38" name="Google Shape;1202;p36">
              <a:extLst>
                <a:ext uri="{FF2B5EF4-FFF2-40B4-BE49-F238E27FC236}">
                  <a16:creationId xmlns:a16="http://schemas.microsoft.com/office/drawing/2014/main" id="{2666EE24-A6CC-444D-B236-6741E8C31C75}"/>
                </a:ext>
              </a:extLst>
            </p:cNvPr>
            <p:cNvSpPr txBox="1"/>
            <p:nvPr/>
          </p:nvSpPr>
          <p:spPr>
            <a:xfrm>
              <a:off x="6260389" y="2663847"/>
              <a:ext cx="2228800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3. </a:t>
              </a:r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예측 모델</a:t>
              </a:r>
            </a:p>
          </p:txBody>
        </p:sp>
        <p:sp>
          <p:nvSpPr>
            <p:cNvPr id="39" name="Google Shape;1203;p36">
              <a:extLst>
                <a:ext uri="{FF2B5EF4-FFF2-40B4-BE49-F238E27FC236}">
                  <a16:creationId xmlns:a16="http://schemas.microsoft.com/office/drawing/2014/main" id="{A6A9F64C-C79C-4FD5-A63F-F07C5CE7DFC7}"/>
                </a:ext>
              </a:extLst>
            </p:cNvPr>
            <p:cNvSpPr txBox="1"/>
            <p:nvPr/>
          </p:nvSpPr>
          <p:spPr>
            <a:xfrm>
              <a:off x="8836766" y="2624917"/>
              <a:ext cx="2228800" cy="7992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4. </a:t>
              </a:r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웹 구현</a:t>
              </a:r>
            </a:p>
          </p:txBody>
        </p:sp>
        <p:grpSp>
          <p:nvGrpSpPr>
            <p:cNvPr id="41" name="Google Shape;1205;p36">
              <a:extLst>
                <a:ext uri="{FF2B5EF4-FFF2-40B4-BE49-F238E27FC236}">
                  <a16:creationId xmlns:a16="http://schemas.microsoft.com/office/drawing/2014/main" id="{A712278B-0E50-45D0-9727-BA3BFA219845}"/>
                </a:ext>
              </a:extLst>
            </p:cNvPr>
            <p:cNvGrpSpPr/>
            <p:nvPr/>
          </p:nvGrpSpPr>
          <p:grpSpPr>
            <a:xfrm>
              <a:off x="1769505" y="3671867"/>
              <a:ext cx="8653000" cy="798800"/>
              <a:chOff x="1327129" y="2753900"/>
              <a:chExt cx="6489750" cy="599100"/>
            </a:xfrm>
          </p:grpSpPr>
          <p:sp>
            <p:nvSpPr>
              <p:cNvPr id="44" name="Google Shape;1207;p36">
                <a:extLst>
                  <a:ext uri="{FF2B5EF4-FFF2-40B4-BE49-F238E27FC236}">
                    <a16:creationId xmlns:a16="http://schemas.microsoft.com/office/drawing/2014/main" id="{BCAB86B3-3019-494A-8A40-9B41A7F66844}"/>
                  </a:ext>
                </a:extLst>
              </p:cNvPr>
              <p:cNvSpPr/>
              <p:nvPr/>
            </p:nvSpPr>
            <p:spPr>
              <a:xfrm>
                <a:off x="1327129" y="2753900"/>
                <a:ext cx="599100" cy="5991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45" name="Google Shape;1210;p36">
                <a:extLst>
                  <a:ext uri="{FF2B5EF4-FFF2-40B4-BE49-F238E27FC236}">
                    <a16:creationId xmlns:a16="http://schemas.microsoft.com/office/drawing/2014/main" id="{D4BCE367-FD8A-45A2-A56A-5F9E2B12A01B}"/>
                  </a:ext>
                </a:extLst>
              </p:cNvPr>
              <p:cNvSpPr/>
              <p:nvPr/>
            </p:nvSpPr>
            <p:spPr>
              <a:xfrm>
                <a:off x="3290679" y="2753900"/>
                <a:ext cx="599100" cy="59910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1209;p36">
                <a:extLst>
                  <a:ext uri="{FF2B5EF4-FFF2-40B4-BE49-F238E27FC236}">
                    <a16:creationId xmlns:a16="http://schemas.microsoft.com/office/drawing/2014/main" id="{061DDEBA-1CA2-44EE-9134-DE7497B33446}"/>
                  </a:ext>
                </a:extLst>
              </p:cNvPr>
              <p:cNvSpPr/>
              <p:nvPr/>
            </p:nvSpPr>
            <p:spPr>
              <a:xfrm>
                <a:off x="5254229" y="2753900"/>
                <a:ext cx="599100" cy="5991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1211;p36">
                <a:extLst>
                  <a:ext uri="{FF2B5EF4-FFF2-40B4-BE49-F238E27FC236}">
                    <a16:creationId xmlns:a16="http://schemas.microsoft.com/office/drawing/2014/main" id="{24896273-26FC-4947-B1DB-B4B4D3DC4E47}"/>
                  </a:ext>
                </a:extLst>
              </p:cNvPr>
              <p:cNvSpPr/>
              <p:nvPr/>
            </p:nvSpPr>
            <p:spPr>
              <a:xfrm>
                <a:off x="7217779" y="2753900"/>
                <a:ext cx="599100" cy="59910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48" name="Google Shape;1212;p36">
                <a:extLst>
                  <a:ext uri="{FF2B5EF4-FFF2-40B4-BE49-F238E27FC236}">
                    <a16:creationId xmlns:a16="http://schemas.microsoft.com/office/drawing/2014/main" id="{52CE1DA3-1032-4D2C-B658-E4F16B39D01A}"/>
                  </a:ext>
                </a:extLst>
              </p:cNvPr>
              <p:cNvCxnSpPr>
                <a:stCxn id="44" idx="6"/>
                <a:endCxn id="45" idx="2"/>
              </p:cNvCxnSpPr>
              <p:nvPr/>
            </p:nvCxnSpPr>
            <p:spPr>
              <a:xfrm>
                <a:off x="1926229" y="3053450"/>
                <a:ext cx="13644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CC0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1213;p36">
                <a:extLst>
                  <a:ext uri="{FF2B5EF4-FFF2-40B4-BE49-F238E27FC236}">
                    <a16:creationId xmlns:a16="http://schemas.microsoft.com/office/drawing/2014/main" id="{4F5F4650-CB5D-400B-829E-50C9D43347B1}"/>
                  </a:ext>
                </a:extLst>
              </p:cNvPr>
              <p:cNvCxnSpPr>
                <a:stCxn id="45" idx="6"/>
                <a:endCxn id="46" idx="2"/>
              </p:cNvCxnSpPr>
              <p:nvPr/>
            </p:nvCxnSpPr>
            <p:spPr>
              <a:xfrm>
                <a:off x="3889779" y="3053450"/>
                <a:ext cx="13644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CC0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1214;p36">
                <a:extLst>
                  <a:ext uri="{FF2B5EF4-FFF2-40B4-BE49-F238E27FC236}">
                    <a16:creationId xmlns:a16="http://schemas.microsoft.com/office/drawing/2014/main" id="{BA939949-4F64-493D-9351-D1021EA66229}"/>
                  </a:ext>
                </a:extLst>
              </p:cNvPr>
              <p:cNvCxnSpPr>
                <a:stCxn id="46" idx="6"/>
                <a:endCxn id="47" idx="2"/>
              </p:cNvCxnSpPr>
              <p:nvPr/>
            </p:nvCxnSpPr>
            <p:spPr>
              <a:xfrm>
                <a:off x="5853329" y="3053450"/>
                <a:ext cx="13644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CC0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3" name="Google Shape;1217;p36">
              <a:extLst>
                <a:ext uri="{FF2B5EF4-FFF2-40B4-BE49-F238E27FC236}">
                  <a16:creationId xmlns:a16="http://schemas.microsoft.com/office/drawing/2014/main" id="{4319E897-2A8D-47DD-B5EA-7FDCC21445B5}"/>
                </a:ext>
              </a:extLst>
            </p:cNvPr>
            <p:cNvGrpSpPr/>
            <p:nvPr/>
          </p:nvGrpSpPr>
          <p:grpSpPr>
            <a:xfrm>
              <a:off x="4551107" y="3836230"/>
              <a:ext cx="471676" cy="470087"/>
              <a:chOff x="-26980600" y="3175500"/>
              <a:chExt cx="296950" cy="295950"/>
            </a:xfrm>
          </p:grpSpPr>
          <p:sp>
            <p:nvSpPr>
              <p:cNvPr id="54" name="Google Shape;1218;p36">
                <a:extLst>
                  <a:ext uri="{FF2B5EF4-FFF2-40B4-BE49-F238E27FC236}">
                    <a16:creationId xmlns:a16="http://schemas.microsoft.com/office/drawing/2014/main" id="{738F8095-3481-4D83-BAFC-07A2CAAB9E60}"/>
                  </a:ext>
                </a:extLst>
              </p:cNvPr>
              <p:cNvSpPr/>
              <p:nvPr/>
            </p:nvSpPr>
            <p:spPr>
              <a:xfrm>
                <a:off x="-26798650" y="3175500"/>
                <a:ext cx="115000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561" extrusionOk="0">
                    <a:moveTo>
                      <a:pt x="1115" y="0"/>
                    </a:moveTo>
                    <a:cubicBezTo>
                      <a:pt x="851" y="0"/>
                      <a:pt x="583" y="102"/>
                      <a:pt x="378" y="307"/>
                    </a:cubicBezTo>
                    <a:cubicBezTo>
                      <a:pt x="0" y="685"/>
                      <a:pt x="0" y="1378"/>
                      <a:pt x="378" y="1756"/>
                    </a:cubicBezTo>
                    <a:lnTo>
                      <a:pt x="2773" y="4245"/>
                    </a:lnTo>
                    <a:cubicBezTo>
                      <a:pt x="2962" y="4434"/>
                      <a:pt x="3245" y="4560"/>
                      <a:pt x="3529" y="4560"/>
                    </a:cubicBezTo>
                    <a:cubicBezTo>
                      <a:pt x="3812" y="4560"/>
                      <a:pt x="4064" y="4434"/>
                      <a:pt x="4285" y="4245"/>
                    </a:cubicBezTo>
                    <a:cubicBezTo>
                      <a:pt x="4474" y="4056"/>
                      <a:pt x="4600" y="3773"/>
                      <a:pt x="4600" y="3489"/>
                    </a:cubicBezTo>
                    <a:cubicBezTo>
                      <a:pt x="4600" y="3206"/>
                      <a:pt x="4474" y="2954"/>
                      <a:pt x="4285" y="2733"/>
                    </a:cubicBezTo>
                    <a:lnTo>
                      <a:pt x="1828" y="307"/>
                    </a:lnTo>
                    <a:cubicBezTo>
                      <a:pt x="1639" y="102"/>
                      <a:pt x="1379" y="0"/>
                      <a:pt x="11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1219;p36">
                <a:extLst>
                  <a:ext uri="{FF2B5EF4-FFF2-40B4-BE49-F238E27FC236}">
                    <a16:creationId xmlns:a16="http://schemas.microsoft.com/office/drawing/2014/main" id="{F52ED89F-0581-4778-A0D1-5EB38A4B06BD}"/>
                  </a:ext>
                </a:extLst>
              </p:cNvPr>
              <p:cNvSpPr/>
              <p:nvPr/>
            </p:nvSpPr>
            <p:spPr>
              <a:xfrm>
                <a:off x="-26980600" y="3325725"/>
                <a:ext cx="168575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5829" extrusionOk="0">
                    <a:moveTo>
                      <a:pt x="3797" y="2167"/>
                    </a:moveTo>
                    <a:cubicBezTo>
                      <a:pt x="3884" y="2167"/>
                      <a:pt x="3970" y="2190"/>
                      <a:pt x="4033" y="2237"/>
                    </a:cubicBezTo>
                    <a:cubicBezTo>
                      <a:pt x="4159" y="2363"/>
                      <a:pt x="4159" y="2616"/>
                      <a:pt x="4033" y="2710"/>
                    </a:cubicBezTo>
                    <a:cubicBezTo>
                      <a:pt x="3970" y="2773"/>
                      <a:pt x="3884" y="2805"/>
                      <a:pt x="3797" y="2805"/>
                    </a:cubicBezTo>
                    <a:cubicBezTo>
                      <a:pt x="3710" y="2805"/>
                      <a:pt x="3624" y="2773"/>
                      <a:pt x="3561" y="2710"/>
                    </a:cubicBezTo>
                    <a:cubicBezTo>
                      <a:pt x="3435" y="2616"/>
                      <a:pt x="3435" y="2363"/>
                      <a:pt x="3561" y="2237"/>
                    </a:cubicBezTo>
                    <a:cubicBezTo>
                      <a:pt x="3624" y="2190"/>
                      <a:pt x="3710" y="2167"/>
                      <a:pt x="3797" y="2167"/>
                    </a:cubicBezTo>
                    <a:close/>
                    <a:moveTo>
                      <a:pt x="2336" y="2639"/>
                    </a:moveTo>
                    <a:cubicBezTo>
                      <a:pt x="2426" y="2639"/>
                      <a:pt x="2521" y="2663"/>
                      <a:pt x="2584" y="2710"/>
                    </a:cubicBezTo>
                    <a:cubicBezTo>
                      <a:pt x="2679" y="2836"/>
                      <a:pt x="2679" y="3057"/>
                      <a:pt x="2584" y="3183"/>
                    </a:cubicBezTo>
                    <a:cubicBezTo>
                      <a:pt x="2521" y="3246"/>
                      <a:pt x="2426" y="3277"/>
                      <a:pt x="2336" y="3277"/>
                    </a:cubicBezTo>
                    <a:cubicBezTo>
                      <a:pt x="2245" y="3277"/>
                      <a:pt x="2159" y="3246"/>
                      <a:pt x="2111" y="3183"/>
                    </a:cubicBezTo>
                    <a:cubicBezTo>
                      <a:pt x="1985" y="3057"/>
                      <a:pt x="1985" y="2868"/>
                      <a:pt x="2111" y="2710"/>
                    </a:cubicBezTo>
                    <a:cubicBezTo>
                      <a:pt x="2159" y="2663"/>
                      <a:pt x="2245" y="2639"/>
                      <a:pt x="2336" y="2639"/>
                    </a:cubicBezTo>
                    <a:close/>
                    <a:moveTo>
                      <a:pt x="2931" y="1"/>
                    </a:moveTo>
                    <a:lnTo>
                      <a:pt x="599" y="2332"/>
                    </a:lnTo>
                    <a:cubicBezTo>
                      <a:pt x="221" y="2710"/>
                      <a:pt x="1" y="3214"/>
                      <a:pt x="1" y="3781"/>
                    </a:cubicBezTo>
                    <a:cubicBezTo>
                      <a:pt x="1" y="4317"/>
                      <a:pt x="221" y="4852"/>
                      <a:pt x="599" y="5230"/>
                    </a:cubicBezTo>
                    <a:cubicBezTo>
                      <a:pt x="1009" y="5608"/>
                      <a:pt x="1513" y="5829"/>
                      <a:pt x="2048" y="5829"/>
                    </a:cubicBezTo>
                    <a:cubicBezTo>
                      <a:pt x="2616" y="5829"/>
                      <a:pt x="3120" y="5640"/>
                      <a:pt x="3529" y="5230"/>
                    </a:cubicBezTo>
                    <a:lnTo>
                      <a:pt x="6743" y="2048"/>
                    </a:lnTo>
                    <a:cubicBezTo>
                      <a:pt x="6743" y="2017"/>
                      <a:pt x="6711" y="1954"/>
                      <a:pt x="6711" y="1922"/>
                    </a:cubicBezTo>
                    <a:cubicBezTo>
                      <a:pt x="6396" y="1418"/>
                      <a:pt x="5829" y="1103"/>
                      <a:pt x="5136" y="1103"/>
                    </a:cubicBezTo>
                    <a:lnTo>
                      <a:pt x="5104" y="1103"/>
                    </a:lnTo>
                    <a:cubicBezTo>
                      <a:pt x="5075" y="1104"/>
                      <a:pt x="5045" y="1105"/>
                      <a:pt x="5016" y="1105"/>
                    </a:cubicBezTo>
                    <a:cubicBezTo>
                      <a:pt x="4168" y="1105"/>
                      <a:pt x="3387" y="670"/>
                      <a:pt x="2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1220;p36">
                <a:extLst>
                  <a:ext uri="{FF2B5EF4-FFF2-40B4-BE49-F238E27FC236}">
                    <a16:creationId xmlns:a16="http://schemas.microsoft.com/office/drawing/2014/main" id="{5CFA39A9-51B4-43DD-A112-0FF9107CFB7B}"/>
                  </a:ext>
                </a:extLst>
              </p:cNvPr>
              <p:cNvSpPr/>
              <p:nvPr/>
            </p:nvSpPr>
            <p:spPr>
              <a:xfrm>
                <a:off x="-26893950" y="3226500"/>
                <a:ext cx="159125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5514" extrusionOk="0">
                    <a:moveTo>
                      <a:pt x="3403" y="0"/>
                    </a:moveTo>
                    <a:lnTo>
                      <a:pt x="2678" y="693"/>
                    </a:lnTo>
                    <a:lnTo>
                      <a:pt x="2300" y="1103"/>
                    </a:lnTo>
                    <a:lnTo>
                      <a:pt x="3056" y="1859"/>
                    </a:lnTo>
                    <a:cubicBezTo>
                      <a:pt x="3151" y="1953"/>
                      <a:pt x="3151" y="2205"/>
                      <a:pt x="3056" y="2331"/>
                    </a:cubicBezTo>
                    <a:cubicBezTo>
                      <a:pt x="2962" y="2394"/>
                      <a:pt x="2899" y="2426"/>
                      <a:pt x="2804" y="2426"/>
                    </a:cubicBezTo>
                    <a:cubicBezTo>
                      <a:pt x="2741" y="2426"/>
                      <a:pt x="2615" y="2394"/>
                      <a:pt x="2584" y="2331"/>
                    </a:cubicBezTo>
                    <a:lnTo>
                      <a:pt x="1827" y="1575"/>
                    </a:lnTo>
                    <a:lnTo>
                      <a:pt x="1355" y="2048"/>
                    </a:lnTo>
                    <a:lnTo>
                      <a:pt x="2111" y="2804"/>
                    </a:lnTo>
                    <a:cubicBezTo>
                      <a:pt x="2205" y="2898"/>
                      <a:pt x="2205" y="3150"/>
                      <a:pt x="2111" y="3277"/>
                    </a:cubicBezTo>
                    <a:cubicBezTo>
                      <a:pt x="2016" y="3340"/>
                      <a:pt x="1953" y="3371"/>
                      <a:pt x="1859" y="3371"/>
                    </a:cubicBezTo>
                    <a:cubicBezTo>
                      <a:pt x="1796" y="3371"/>
                      <a:pt x="1670" y="3340"/>
                      <a:pt x="1638" y="3277"/>
                    </a:cubicBezTo>
                    <a:lnTo>
                      <a:pt x="882" y="2520"/>
                    </a:lnTo>
                    <a:lnTo>
                      <a:pt x="0" y="3371"/>
                    </a:lnTo>
                    <a:cubicBezTo>
                      <a:pt x="0" y="3403"/>
                      <a:pt x="63" y="3466"/>
                      <a:pt x="63" y="3497"/>
                    </a:cubicBezTo>
                    <a:cubicBezTo>
                      <a:pt x="364" y="4068"/>
                      <a:pt x="894" y="4381"/>
                      <a:pt x="1490" y="4381"/>
                    </a:cubicBezTo>
                    <a:cubicBezTo>
                      <a:pt x="1518" y="4381"/>
                      <a:pt x="1547" y="4381"/>
                      <a:pt x="1575" y="4379"/>
                    </a:cubicBezTo>
                    <a:cubicBezTo>
                      <a:pt x="1890" y="4379"/>
                      <a:pt x="2174" y="4411"/>
                      <a:pt x="2458" y="4474"/>
                    </a:cubicBezTo>
                    <a:cubicBezTo>
                      <a:pt x="2993" y="4631"/>
                      <a:pt x="3529" y="5009"/>
                      <a:pt x="3781" y="5513"/>
                    </a:cubicBezTo>
                    <a:lnTo>
                      <a:pt x="6364" y="2961"/>
                    </a:lnTo>
                    <a:lnTo>
                      <a:pt x="34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57" name="Google Shape;1221;p36">
              <a:extLst>
                <a:ext uri="{FF2B5EF4-FFF2-40B4-BE49-F238E27FC236}">
                  <a16:creationId xmlns:a16="http://schemas.microsoft.com/office/drawing/2014/main" id="{EC447E54-E1ED-4542-912B-6957A1E8C75A}"/>
                </a:ext>
              </a:extLst>
            </p:cNvPr>
            <p:cNvSpPr/>
            <p:nvPr/>
          </p:nvSpPr>
          <p:spPr>
            <a:xfrm>
              <a:off x="1922709" y="3841651"/>
              <a:ext cx="500465" cy="459247"/>
            </a:xfrm>
            <a:custGeom>
              <a:avLst/>
              <a:gdLst/>
              <a:ahLst/>
              <a:cxnLst/>
              <a:rect l="l" t="t" r="r" b="b"/>
              <a:pathLst>
                <a:path w="12603" h="11565" extrusionOk="0">
                  <a:moveTo>
                    <a:pt x="9200" y="822"/>
                  </a:moveTo>
                  <a:lnTo>
                    <a:pt x="11311" y="2933"/>
                  </a:lnTo>
                  <a:cubicBezTo>
                    <a:pt x="11279" y="3185"/>
                    <a:pt x="11185" y="3437"/>
                    <a:pt x="11090" y="3689"/>
                  </a:cubicBezTo>
                  <a:lnTo>
                    <a:pt x="8444" y="1074"/>
                  </a:lnTo>
                  <a:cubicBezTo>
                    <a:pt x="8664" y="948"/>
                    <a:pt x="8916" y="853"/>
                    <a:pt x="9200" y="822"/>
                  </a:cubicBezTo>
                  <a:close/>
                  <a:moveTo>
                    <a:pt x="7814" y="1389"/>
                  </a:moveTo>
                  <a:lnTo>
                    <a:pt x="10712" y="4287"/>
                  </a:lnTo>
                  <a:cubicBezTo>
                    <a:pt x="10649" y="4413"/>
                    <a:pt x="10555" y="4476"/>
                    <a:pt x="10492" y="4571"/>
                  </a:cubicBezTo>
                  <a:cubicBezTo>
                    <a:pt x="10397" y="4634"/>
                    <a:pt x="10334" y="4728"/>
                    <a:pt x="10208" y="4791"/>
                  </a:cubicBezTo>
                  <a:lnTo>
                    <a:pt x="7310" y="1893"/>
                  </a:lnTo>
                  <a:cubicBezTo>
                    <a:pt x="7373" y="1798"/>
                    <a:pt x="7467" y="1704"/>
                    <a:pt x="7530" y="1609"/>
                  </a:cubicBezTo>
                  <a:cubicBezTo>
                    <a:pt x="7625" y="1546"/>
                    <a:pt x="7688" y="1452"/>
                    <a:pt x="7814" y="1389"/>
                  </a:cubicBezTo>
                  <a:close/>
                  <a:moveTo>
                    <a:pt x="6994" y="2523"/>
                  </a:moveTo>
                  <a:lnTo>
                    <a:pt x="9609" y="5169"/>
                  </a:lnTo>
                  <a:cubicBezTo>
                    <a:pt x="9389" y="5264"/>
                    <a:pt x="9105" y="5327"/>
                    <a:pt x="8885" y="5390"/>
                  </a:cubicBezTo>
                  <a:lnTo>
                    <a:pt x="6742" y="3279"/>
                  </a:lnTo>
                  <a:cubicBezTo>
                    <a:pt x="6774" y="3027"/>
                    <a:pt x="6868" y="2743"/>
                    <a:pt x="6994" y="2523"/>
                  </a:cubicBezTo>
                  <a:close/>
                  <a:moveTo>
                    <a:pt x="3812" y="6209"/>
                  </a:moveTo>
                  <a:lnTo>
                    <a:pt x="5923" y="8351"/>
                  </a:lnTo>
                  <a:cubicBezTo>
                    <a:pt x="5892" y="8572"/>
                    <a:pt x="5797" y="8855"/>
                    <a:pt x="5671" y="9107"/>
                  </a:cubicBezTo>
                  <a:lnTo>
                    <a:pt x="3056" y="6461"/>
                  </a:lnTo>
                  <a:cubicBezTo>
                    <a:pt x="3277" y="6335"/>
                    <a:pt x="3560" y="6272"/>
                    <a:pt x="3812" y="6209"/>
                  </a:cubicBezTo>
                  <a:close/>
                  <a:moveTo>
                    <a:pt x="2426" y="6776"/>
                  </a:moveTo>
                  <a:lnTo>
                    <a:pt x="5325" y="9675"/>
                  </a:lnTo>
                  <a:cubicBezTo>
                    <a:pt x="5262" y="9801"/>
                    <a:pt x="5167" y="9895"/>
                    <a:pt x="5104" y="9958"/>
                  </a:cubicBezTo>
                  <a:cubicBezTo>
                    <a:pt x="5010" y="10053"/>
                    <a:pt x="4947" y="10116"/>
                    <a:pt x="4821" y="10210"/>
                  </a:cubicBezTo>
                  <a:lnTo>
                    <a:pt x="1891" y="7280"/>
                  </a:lnTo>
                  <a:cubicBezTo>
                    <a:pt x="1985" y="7217"/>
                    <a:pt x="2080" y="7091"/>
                    <a:pt x="2143" y="6997"/>
                  </a:cubicBezTo>
                  <a:cubicBezTo>
                    <a:pt x="2206" y="6934"/>
                    <a:pt x="2300" y="6839"/>
                    <a:pt x="2426" y="6776"/>
                  </a:cubicBezTo>
                  <a:close/>
                  <a:moveTo>
                    <a:pt x="1576" y="7910"/>
                  </a:moveTo>
                  <a:lnTo>
                    <a:pt x="4222" y="10557"/>
                  </a:lnTo>
                  <a:cubicBezTo>
                    <a:pt x="4002" y="10620"/>
                    <a:pt x="3718" y="10714"/>
                    <a:pt x="3466" y="10777"/>
                  </a:cubicBezTo>
                  <a:lnTo>
                    <a:pt x="1355" y="8666"/>
                  </a:lnTo>
                  <a:cubicBezTo>
                    <a:pt x="1387" y="8414"/>
                    <a:pt x="1481" y="8162"/>
                    <a:pt x="1576" y="7910"/>
                  </a:cubicBezTo>
                  <a:close/>
                  <a:moveTo>
                    <a:pt x="10602" y="0"/>
                  </a:moveTo>
                  <a:cubicBezTo>
                    <a:pt x="9383" y="0"/>
                    <a:pt x="7954" y="274"/>
                    <a:pt x="7089" y="1168"/>
                  </a:cubicBezTo>
                  <a:cubicBezTo>
                    <a:pt x="6207" y="2082"/>
                    <a:pt x="5923" y="3500"/>
                    <a:pt x="5923" y="4728"/>
                  </a:cubicBezTo>
                  <a:cubicBezTo>
                    <a:pt x="6238" y="4760"/>
                    <a:pt x="6459" y="4791"/>
                    <a:pt x="6522" y="4791"/>
                  </a:cubicBezTo>
                  <a:lnTo>
                    <a:pt x="6585" y="4791"/>
                  </a:lnTo>
                  <a:lnTo>
                    <a:pt x="6585" y="4130"/>
                  </a:lnTo>
                  <a:lnTo>
                    <a:pt x="7971" y="5516"/>
                  </a:lnTo>
                  <a:cubicBezTo>
                    <a:pt x="7751" y="5532"/>
                    <a:pt x="7540" y="5538"/>
                    <a:pt x="7348" y="5538"/>
                  </a:cubicBezTo>
                  <a:cubicBezTo>
                    <a:pt x="6772" y="5538"/>
                    <a:pt x="6364" y="5484"/>
                    <a:pt x="6364" y="5484"/>
                  </a:cubicBezTo>
                  <a:cubicBezTo>
                    <a:pt x="6314" y="5459"/>
                    <a:pt x="5810" y="5369"/>
                    <a:pt x="5121" y="5369"/>
                  </a:cubicBezTo>
                  <a:cubicBezTo>
                    <a:pt x="4077" y="5369"/>
                    <a:pt x="2606" y="5575"/>
                    <a:pt x="1639" y="6524"/>
                  </a:cubicBezTo>
                  <a:cubicBezTo>
                    <a:pt x="0" y="8162"/>
                    <a:pt x="536" y="11155"/>
                    <a:pt x="567" y="11250"/>
                  </a:cubicBezTo>
                  <a:cubicBezTo>
                    <a:pt x="599" y="11407"/>
                    <a:pt x="725" y="11533"/>
                    <a:pt x="914" y="11533"/>
                  </a:cubicBezTo>
                  <a:lnTo>
                    <a:pt x="1009" y="11533"/>
                  </a:lnTo>
                  <a:cubicBezTo>
                    <a:pt x="1198" y="11502"/>
                    <a:pt x="1324" y="11344"/>
                    <a:pt x="1261" y="11155"/>
                  </a:cubicBezTo>
                  <a:cubicBezTo>
                    <a:pt x="1261" y="11155"/>
                    <a:pt x="1166" y="10399"/>
                    <a:pt x="1229" y="9517"/>
                  </a:cubicBezTo>
                  <a:lnTo>
                    <a:pt x="1229" y="9517"/>
                  </a:lnTo>
                  <a:lnTo>
                    <a:pt x="2615" y="10903"/>
                  </a:lnTo>
                  <a:cubicBezTo>
                    <a:pt x="2447" y="10903"/>
                    <a:pt x="2293" y="10917"/>
                    <a:pt x="2153" y="10917"/>
                  </a:cubicBezTo>
                  <a:cubicBezTo>
                    <a:pt x="2083" y="10917"/>
                    <a:pt x="2017" y="10914"/>
                    <a:pt x="1954" y="10903"/>
                  </a:cubicBezTo>
                  <a:lnTo>
                    <a:pt x="1954" y="10966"/>
                  </a:lnTo>
                  <a:cubicBezTo>
                    <a:pt x="1985" y="11187"/>
                    <a:pt x="1954" y="11407"/>
                    <a:pt x="1859" y="11565"/>
                  </a:cubicBezTo>
                  <a:lnTo>
                    <a:pt x="2048" y="11565"/>
                  </a:lnTo>
                  <a:cubicBezTo>
                    <a:pt x="3277" y="11565"/>
                    <a:pt x="4695" y="11281"/>
                    <a:pt x="5577" y="10399"/>
                  </a:cubicBezTo>
                  <a:cubicBezTo>
                    <a:pt x="6427" y="9517"/>
                    <a:pt x="6742" y="8068"/>
                    <a:pt x="6742" y="6839"/>
                  </a:cubicBezTo>
                  <a:cubicBezTo>
                    <a:pt x="6396" y="6808"/>
                    <a:pt x="6144" y="6776"/>
                    <a:pt x="6112" y="6776"/>
                  </a:cubicBezTo>
                  <a:lnTo>
                    <a:pt x="6049" y="6776"/>
                  </a:lnTo>
                  <a:lnTo>
                    <a:pt x="6049" y="7438"/>
                  </a:lnTo>
                  <a:lnTo>
                    <a:pt x="4663" y="6051"/>
                  </a:lnTo>
                  <a:cubicBezTo>
                    <a:pt x="4876" y="6036"/>
                    <a:pt x="5083" y="6030"/>
                    <a:pt x="5273" y="6030"/>
                  </a:cubicBezTo>
                  <a:cubicBezTo>
                    <a:pt x="5845" y="6030"/>
                    <a:pt x="6270" y="6083"/>
                    <a:pt x="6270" y="6083"/>
                  </a:cubicBezTo>
                  <a:cubicBezTo>
                    <a:pt x="6301" y="6083"/>
                    <a:pt x="6837" y="6178"/>
                    <a:pt x="7499" y="6178"/>
                  </a:cubicBezTo>
                  <a:cubicBezTo>
                    <a:pt x="8727" y="6178"/>
                    <a:pt x="10145" y="5862"/>
                    <a:pt x="10996" y="4980"/>
                  </a:cubicBezTo>
                  <a:cubicBezTo>
                    <a:pt x="12602" y="3374"/>
                    <a:pt x="12098" y="381"/>
                    <a:pt x="12067" y="255"/>
                  </a:cubicBezTo>
                  <a:cubicBezTo>
                    <a:pt x="12035" y="160"/>
                    <a:pt x="11878" y="34"/>
                    <a:pt x="11657" y="34"/>
                  </a:cubicBezTo>
                  <a:cubicBezTo>
                    <a:pt x="11468" y="66"/>
                    <a:pt x="11342" y="223"/>
                    <a:pt x="11405" y="444"/>
                  </a:cubicBezTo>
                  <a:cubicBezTo>
                    <a:pt x="11405" y="444"/>
                    <a:pt x="11531" y="1168"/>
                    <a:pt x="11437" y="2050"/>
                  </a:cubicBezTo>
                  <a:lnTo>
                    <a:pt x="10050" y="664"/>
                  </a:lnTo>
                  <a:cubicBezTo>
                    <a:pt x="10218" y="664"/>
                    <a:pt x="10373" y="650"/>
                    <a:pt x="10513" y="650"/>
                  </a:cubicBezTo>
                  <a:cubicBezTo>
                    <a:pt x="10583" y="650"/>
                    <a:pt x="10649" y="654"/>
                    <a:pt x="10712" y="664"/>
                  </a:cubicBezTo>
                  <a:lnTo>
                    <a:pt x="10712" y="601"/>
                  </a:lnTo>
                  <a:cubicBezTo>
                    <a:pt x="10681" y="381"/>
                    <a:pt x="10712" y="160"/>
                    <a:pt x="10807" y="3"/>
                  </a:cubicBezTo>
                  <a:cubicBezTo>
                    <a:pt x="10739" y="1"/>
                    <a:pt x="10671" y="0"/>
                    <a:pt x="10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58" name="Google Shape;1222;p36">
              <a:extLst>
                <a:ext uri="{FF2B5EF4-FFF2-40B4-BE49-F238E27FC236}">
                  <a16:creationId xmlns:a16="http://schemas.microsoft.com/office/drawing/2014/main" id="{A442DCC3-311B-41D1-99AA-A9557805E933}"/>
                </a:ext>
              </a:extLst>
            </p:cNvPr>
            <p:cNvGrpSpPr/>
            <p:nvPr/>
          </p:nvGrpSpPr>
          <p:grpSpPr>
            <a:xfrm>
              <a:off x="9785397" y="3837085"/>
              <a:ext cx="475408" cy="468380"/>
              <a:chOff x="-25465200" y="3916150"/>
              <a:chExt cx="299300" cy="294875"/>
            </a:xfrm>
          </p:grpSpPr>
          <p:sp>
            <p:nvSpPr>
              <p:cNvPr id="59" name="Google Shape;1223;p36">
                <a:extLst>
                  <a:ext uri="{FF2B5EF4-FFF2-40B4-BE49-F238E27FC236}">
                    <a16:creationId xmlns:a16="http://schemas.microsoft.com/office/drawing/2014/main" id="{06B9C35D-03C5-4053-BD9F-939774EECDD7}"/>
                  </a:ext>
                </a:extLst>
              </p:cNvPr>
              <p:cNvSpPr/>
              <p:nvPr/>
            </p:nvSpPr>
            <p:spPr>
              <a:xfrm>
                <a:off x="-25316350" y="3916150"/>
                <a:ext cx="1504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6018" h="5967" extrusionOk="0">
                    <a:moveTo>
                      <a:pt x="3836" y="0"/>
                    </a:moveTo>
                    <a:cubicBezTo>
                      <a:pt x="3278" y="0"/>
                      <a:pt x="2726" y="214"/>
                      <a:pt x="2332" y="642"/>
                    </a:cubicBezTo>
                    <a:lnTo>
                      <a:pt x="1891" y="1083"/>
                    </a:lnTo>
                    <a:lnTo>
                      <a:pt x="2458" y="1619"/>
                    </a:lnTo>
                    <a:cubicBezTo>
                      <a:pt x="2552" y="1745"/>
                      <a:pt x="2552" y="1966"/>
                      <a:pt x="2458" y="2092"/>
                    </a:cubicBezTo>
                    <a:cubicBezTo>
                      <a:pt x="2363" y="2186"/>
                      <a:pt x="2300" y="2218"/>
                      <a:pt x="2206" y="2218"/>
                    </a:cubicBezTo>
                    <a:cubicBezTo>
                      <a:pt x="2143" y="2218"/>
                      <a:pt x="2017" y="2186"/>
                      <a:pt x="1985" y="2092"/>
                    </a:cubicBezTo>
                    <a:lnTo>
                      <a:pt x="1418" y="1556"/>
                    </a:lnTo>
                    <a:lnTo>
                      <a:pt x="946" y="2029"/>
                    </a:lnTo>
                    <a:lnTo>
                      <a:pt x="1513" y="2564"/>
                    </a:lnTo>
                    <a:cubicBezTo>
                      <a:pt x="1607" y="2690"/>
                      <a:pt x="1607" y="2911"/>
                      <a:pt x="1513" y="3037"/>
                    </a:cubicBezTo>
                    <a:cubicBezTo>
                      <a:pt x="1418" y="3131"/>
                      <a:pt x="1355" y="3163"/>
                      <a:pt x="1261" y="3163"/>
                    </a:cubicBezTo>
                    <a:cubicBezTo>
                      <a:pt x="1198" y="3163"/>
                      <a:pt x="1072" y="3131"/>
                      <a:pt x="1040" y="3037"/>
                    </a:cubicBezTo>
                    <a:lnTo>
                      <a:pt x="473" y="2501"/>
                    </a:lnTo>
                    <a:lnTo>
                      <a:pt x="1" y="3005"/>
                    </a:lnTo>
                    <a:lnTo>
                      <a:pt x="2962" y="5967"/>
                    </a:lnTo>
                    <a:lnTo>
                      <a:pt x="5388" y="3478"/>
                    </a:lnTo>
                    <a:cubicBezTo>
                      <a:pt x="5829" y="3037"/>
                      <a:pt x="6018" y="2501"/>
                      <a:pt x="5987" y="1903"/>
                    </a:cubicBezTo>
                    <a:cubicBezTo>
                      <a:pt x="5892" y="1398"/>
                      <a:pt x="5640" y="831"/>
                      <a:pt x="5167" y="453"/>
                    </a:cubicBezTo>
                    <a:cubicBezTo>
                      <a:pt x="4779" y="151"/>
                      <a:pt x="4305" y="0"/>
                      <a:pt x="38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" name="Google Shape;1224;p36">
                <a:extLst>
                  <a:ext uri="{FF2B5EF4-FFF2-40B4-BE49-F238E27FC236}">
                    <a16:creationId xmlns:a16="http://schemas.microsoft.com/office/drawing/2014/main" id="{2CA9AACA-01C9-4D45-9B03-5A6122A7E31B}"/>
                  </a:ext>
                </a:extLst>
              </p:cNvPr>
              <p:cNvSpPr/>
              <p:nvPr/>
            </p:nvSpPr>
            <p:spPr>
              <a:xfrm>
                <a:off x="-25465200" y="4003875"/>
                <a:ext cx="208725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8349" h="8286" extrusionOk="0">
                    <a:moveTo>
                      <a:pt x="5419" y="0"/>
                    </a:moveTo>
                    <a:lnTo>
                      <a:pt x="4883" y="567"/>
                    </a:lnTo>
                    <a:lnTo>
                      <a:pt x="5450" y="1103"/>
                    </a:lnTo>
                    <a:cubicBezTo>
                      <a:pt x="5545" y="1229"/>
                      <a:pt x="5545" y="1449"/>
                      <a:pt x="5450" y="1575"/>
                    </a:cubicBezTo>
                    <a:cubicBezTo>
                      <a:pt x="5356" y="1670"/>
                      <a:pt x="5293" y="1702"/>
                      <a:pt x="5198" y="1702"/>
                    </a:cubicBezTo>
                    <a:cubicBezTo>
                      <a:pt x="5135" y="1702"/>
                      <a:pt x="5009" y="1670"/>
                      <a:pt x="4978" y="1575"/>
                    </a:cubicBezTo>
                    <a:lnTo>
                      <a:pt x="4411" y="1040"/>
                    </a:lnTo>
                    <a:lnTo>
                      <a:pt x="3938" y="1512"/>
                    </a:lnTo>
                    <a:lnTo>
                      <a:pt x="4505" y="2048"/>
                    </a:lnTo>
                    <a:cubicBezTo>
                      <a:pt x="4631" y="2174"/>
                      <a:pt x="4631" y="2395"/>
                      <a:pt x="4505" y="2521"/>
                    </a:cubicBezTo>
                    <a:cubicBezTo>
                      <a:pt x="4411" y="2615"/>
                      <a:pt x="4348" y="2647"/>
                      <a:pt x="4253" y="2647"/>
                    </a:cubicBezTo>
                    <a:cubicBezTo>
                      <a:pt x="4190" y="2647"/>
                      <a:pt x="4064" y="2615"/>
                      <a:pt x="4033" y="2521"/>
                    </a:cubicBezTo>
                    <a:lnTo>
                      <a:pt x="3466" y="1985"/>
                    </a:lnTo>
                    <a:lnTo>
                      <a:pt x="3214" y="2237"/>
                    </a:lnTo>
                    <a:cubicBezTo>
                      <a:pt x="2773" y="2678"/>
                      <a:pt x="2458" y="3277"/>
                      <a:pt x="2363" y="3907"/>
                    </a:cubicBezTo>
                    <a:cubicBezTo>
                      <a:pt x="2300" y="4379"/>
                      <a:pt x="2111" y="4852"/>
                      <a:pt x="1733" y="5167"/>
                    </a:cubicBezTo>
                    <a:lnTo>
                      <a:pt x="410" y="6490"/>
                    </a:lnTo>
                    <a:cubicBezTo>
                      <a:pt x="0" y="6900"/>
                      <a:pt x="0" y="7561"/>
                      <a:pt x="410" y="7971"/>
                    </a:cubicBezTo>
                    <a:cubicBezTo>
                      <a:pt x="599" y="8160"/>
                      <a:pt x="882" y="8286"/>
                      <a:pt x="1166" y="8286"/>
                    </a:cubicBezTo>
                    <a:cubicBezTo>
                      <a:pt x="1418" y="8286"/>
                      <a:pt x="1701" y="8160"/>
                      <a:pt x="1890" y="7971"/>
                    </a:cubicBezTo>
                    <a:lnTo>
                      <a:pt x="3245" y="6616"/>
                    </a:lnTo>
                    <a:cubicBezTo>
                      <a:pt x="3592" y="6270"/>
                      <a:pt x="4033" y="6081"/>
                      <a:pt x="4505" y="5986"/>
                    </a:cubicBezTo>
                    <a:cubicBezTo>
                      <a:pt x="5135" y="5923"/>
                      <a:pt x="5734" y="5608"/>
                      <a:pt x="6144" y="5167"/>
                    </a:cubicBezTo>
                    <a:lnTo>
                      <a:pt x="8349" y="2962"/>
                    </a:lnTo>
                    <a:lnTo>
                      <a:pt x="541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0" name="Google Shape;1225;p36">
              <a:extLst>
                <a:ext uri="{FF2B5EF4-FFF2-40B4-BE49-F238E27FC236}">
                  <a16:creationId xmlns:a16="http://schemas.microsoft.com/office/drawing/2014/main" id="{74188DFE-7383-441D-B9F4-3BF86C7A0F3B}"/>
                </a:ext>
              </a:extLst>
            </p:cNvPr>
            <p:cNvGrpSpPr/>
            <p:nvPr/>
          </p:nvGrpSpPr>
          <p:grpSpPr>
            <a:xfrm>
              <a:off x="7167608" y="3833557"/>
              <a:ext cx="472947" cy="475448"/>
              <a:chOff x="-27351575" y="3915650"/>
              <a:chExt cx="297750" cy="299325"/>
            </a:xfrm>
          </p:grpSpPr>
          <p:sp>
            <p:nvSpPr>
              <p:cNvPr id="91" name="Google Shape;1226;p36">
                <a:extLst>
                  <a:ext uri="{FF2B5EF4-FFF2-40B4-BE49-F238E27FC236}">
                    <a16:creationId xmlns:a16="http://schemas.microsoft.com/office/drawing/2014/main" id="{6C27C919-216C-4EED-9D3B-04278472FAF6}"/>
                  </a:ext>
                </a:extLst>
              </p:cNvPr>
              <p:cNvSpPr/>
              <p:nvPr/>
            </p:nvSpPr>
            <p:spPr>
              <a:xfrm>
                <a:off x="-27351575" y="4059000"/>
                <a:ext cx="153625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6239" extrusionOk="0">
                    <a:moveTo>
                      <a:pt x="3183" y="1"/>
                    </a:moveTo>
                    <a:lnTo>
                      <a:pt x="2490" y="725"/>
                    </a:lnTo>
                    <a:cubicBezTo>
                      <a:pt x="2206" y="1009"/>
                      <a:pt x="1986" y="1387"/>
                      <a:pt x="1860" y="1828"/>
                    </a:cubicBezTo>
                    <a:cubicBezTo>
                      <a:pt x="1608" y="2742"/>
                      <a:pt x="1229" y="3435"/>
                      <a:pt x="725" y="4002"/>
                    </a:cubicBezTo>
                    <a:lnTo>
                      <a:pt x="316" y="4411"/>
                    </a:lnTo>
                    <a:cubicBezTo>
                      <a:pt x="127" y="4632"/>
                      <a:pt x="1" y="4884"/>
                      <a:pt x="1" y="5167"/>
                    </a:cubicBezTo>
                    <a:cubicBezTo>
                      <a:pt x="1" y="5451"/>
                      <a:pt x="127" y="5734"/>
                      <a:pt x="316" y="5923"/>
                    </a:cubicBezTo>
                    <a:cubicBezTo>
                      <a:pt x="505" y="6113"/>
                      <a:pt x="788" y="6239"/>
                      <a:pt x="1072" y="6239"/>
                    </a:cubicBezTo>
                    <a:cubicBezTo>
                      <a:pt x="1355" y="6113"/>
                      <a:pt x="1608" y="5986"/>
                      <a:pt x="1765" y="5797"/>
                    </a:cubicBezTo>
                    <a:lnTo>
                      <a:pt x="2206" y="5419"/>
                    </a:lnTo>
                    <a:cubicBezTo>
                      <a:pt x="2710" y="4884"/>
                      <a:pt x="3435" y="4506"/>
                      <a:pt x="4380" y="4254"/>
                    </a:cubicBezTo>
                    <a:cubicBezTo>
                      <a:pt x="4664" y="4191"/>
                      <a:pt x="4916" y="4033"/>
                      <a:pt x="5168" y="3876"/>
                    </a:cubicBezTo>
                    <a:lnTo>
                      <a:pt x="4664" y="3372"/>
                    </a:lnTo>
                    <a:cubicBezTo>
                      <a:pt x="4537" y="3246"/>
                      <a:pt x="4537" y="2994"/>
                      <a:pt x="4664" y="2899"/>
                    </a:cubicBezTo>
                    <a:cubicBezTo>
                      <a:pt x="4711" y="2836"/>
                      <a:pt x="4797" y="2805"/>
                      <a:pt x="4888" y="2805"/>
                    </a:cubicBezTo>
                    <a:cubicBezTo>
                      <a:pt x="4979" y="2805"/>
                      <a:pt x="5073" y="2836"/>
                      <a:pt x="5136" y="2899"/>
                    </a:cubicBezTo>
                    <a:lnTo>
                      <a:pt x="5672" y="3435"/>
                    </a:lnTo>
                    <a:lnTo>
                      <a:pt x="6144" y="2962"/>
                    </a:lnTo>
                    <a:lnTo>
                      <a:pt x="31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2" name="Google Shape;1227;p36">
                <a:extLst>
                  <a:ext uri="{FF2B5EF4-FFF2-40B4-BE49-F238E27FC236}">
                    <a16:creationId xmlns:a16="http://schemas.microsoft.com/office/drawing/2014/main" id="{5D88297E-4AD6-444C-86EE-3668C75782D6}"/>
                  </a:ext>
                </a:extLst>
              </p:cNvPr>
              <p:cNvSpPr/>
              <p:nvPr/>
            </p:nvSpPr>
            <p:spPr>
              <a:xfrm>
                <a:off x="-27257050" y="3915650"/>
                <a:ext cx="203225" cy="202450"/>
              </a:xfrm>
              <a:custGeom>
                <a:avLst/>
                <a:gdLst/>
                <a:ahLst/>
                <a:cxnLst/>
                <a:rect l="l" t="t" r="r" b="b"/>
                <a:pathLst>
                  <a:path w="8129" h="8098" extrusionOk="0">
                    <a:moveTo>
                      <a:pt x="1891" y="2364"/>
                    </a:moveTo>
                    <a:cubicBezTo>
                      <a:pt x="1985" y="2364"/>
                      <a:pt x="2048" y="2395"/>
                      <a:pt x="2143" y="2490"/>
                    </a:cubicBezTo>
                    <a:lnTo>
                      <a:pt x="5545" y="5892"/>
                    </a:lnTo>
                    <a:cubicBezTo>
                      <a:pt x="5671" y="6018"/>
                      <a:pt x="5671" y="6239"/>
                      <a:pt x="5545" y="6365"/>
                    </a:cubicBezTo>
                    <a:cubicBezTo>
                      <a:pt x="5498" y="6428"/>
                      <a:pt x="5411" y="6459"/>
                      <a:pt x="5321" y="6459"/>
                    </a:cubicBezTo>
                    <a:cubicBezTo>
                      <a:pt x="5230" y="6459"/>
                      <a:pt x="5136" y="6428"/>
                      <a:pt x="5073" y="6365"/>
                    </a:cubicBezTo>
                    <a:lnTo>
                      <a:pt x="1670" y="2962"/>
                    </a:lnTo>
                    <a:cubicBezTo>
                      <a:pt x="1544" y="2836"/>
                      <a:pt x="1544" y="2647"/>
                      <a:pt x="1670" y="2490"/>
                    </a:cubicBezTo>
                    <a:cubicBezTo>
                      <a:pt x="1733" y="2395"/>
                      <a:pt x="1828" y="2364"/>
                      <a:pt x="1891" y="2364"/>
                    </a:cubicBezTo>
                    <a:close/>
                    <a:moveTo>
                      <a:pt x="6742" y="1"/>
                    </a:moveTo>
                    <a:cubicBezTo>
                      <a:pt x="6333" y="1"/>
                      <a:pt x="6018" y="158"/>
                      <a:pt x="5766" y="379"/>
                    </a:cubicBezTo>
                    <a:lnTo>
                      <a:pt x="4128" y="2017"/>
                    </a:lnTo>
                    <a:cubicBezTo>
                      <a:pt x="3938" y="2206"/>
                      <a:pt x="3679" y="2301"/>
                      <a:pt x="3415" y="2301"/>
                    </a:cubicBezTo>
                    <a:cubicBezTo>
                      <a:pt x="3151" y="2301"/>
                      <a:pt x="2883" y="2206"/>
                      <a:pt x="2678" y="2017"/>
                    </a:cubicBezTo>
                    <a:cubicBezTo>
                      <a:pt x="2489" y="1812"/>
                      <a:pt x="2229" y="1710"/>
                      <a:pt x="1965" y="1710"/>
                    </a:cubicBezTo>
                    <a:cubicBezTo>
                      <a:pt x="1702" y="1710"/>
                      <a:pt x="1434" y="1812"/>
                      <a:pt x="1229" y="2017"/>
                    </a:cubicBezTo>
                    <a:cubicBezTo>
                      <a:pt x="851" y="2395"/>
                      <a:pt x="851" y="3057"/>
                      <a:pt x="1229" y="3466"/>
                    </a:cubicBezTo>
                    <a:lnTo>
                      <a:pt x="1481" y="3687"/>
                    </a:lnTo>
                    <a:lnTo>
                      <a:pt x="0" y="5167"/>
                    </a:lnTo>
                    <a:lnTo>
                      <a:pt x="2962" y="8097"/>
                    </a:lnTo>
                    <a:lnTo>
                      <a:pt x="3403" y="7625"/>
                    </a:lnTo>
                    <a:lnTo>
                      <a:pt x="2836" y="7089"/>
                    </a:lnTo>
                    <a:cubicBezTo>
                      <a:pt x="2710" y="6963"/>
                      <a:pt x="2710" y="6743"/>
                      <a:pt x="2836" y="6617"/>
                    </a:cubicBezTo>
                    <a:cubicBezTo>
                      <a:pt x="2899" y="6554"/>
                      <a:pt x="2985" y="6522"/>
                      <a:pt x="3072" y="6522"/>
                    </a:cubicBezTo>
                    <a:cubicBezTo>
                      <a:pt x="3159" y="6522"/>
                      <a:pt x="3245" y="6554"/>
                      <a:pt x="3308" y="6617"/>
                    </a:cubicBezTo>
                    <a:lnTo>
                      <a:pt x="3875" y="7152"/>
                    </a:lnTo>
                    <a:lnTo>
                      <a:pt x="4380" y="6648"/>
                    </a:lnTo>
                    <a:lnTo>
                      <a:pt x="4600" y="6900"/>
                    </a:lnTo>
                    <a:cubicBezTo>
                      <a:pt x="4821" y="7089"/>
                      <a:pt x="5073" y="7215"/>
                      <a:pt x="5356" y="7215"/>
                    </a:cubicBezTo>
                    <a:cubicBezTo>
                      <a:pt x="5640" y="7215"/>
                      <a:pt x="5923" y="7089"/>
                      <a:pt x="6112" y="6900"/>
                    </a:cubicBezTo>
                    <a:cubicBezTo>
                      <a:pt x="6490" y="6491"/>
                      <a:pt x="6490" y="5829"/>
                      <a:pt x="6112" y="5420"/>
                    </a:cubicBezTo>
                    <a:cubicBezTo>
                      <a:pt x="5703" y="5041"/>
                      <a:pt x="5703" y="4380"/>
                      <a:pt x="6112" y="3970"/>
                    </a:cubicBezTo>
                    <a:lnTo>
                      <a:pt x="7719" y="2364"/>
                    </a:lnTo>
                    <a:cubicBezTo>
                      <a:pt x="8003" y="2080"/>
                      <a:pt x="8129" y="1733"/>
                      <a:pt x="8129" y="1387"/>
                    </a:cubicBezTo>
                    <a:cubicBezTo>
                      <a:pt x="8129" y="1009"/>
                      <a:pt x="7971" y="662"/>
                      <a:pt x="7719" y="379"/>
                    </a:cubicBezTo>
                    <a:cubicBezTo>
                      <a:pt x="7436" y="127"/>
                      <a:pt x="7120" y="1"/>
                      <a:pt x="67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프로세스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075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582;p46">
            <a:extLst>
              <a:ext uri="{FF2B5EF4-FFF2-40B4-BE49-F238E27FC236}">
                <a16:creationId xmlns:a16="http://schemas.microsoft.com/office/drawing/2014/main" id="{95A0939D-6BEC-436A-9622-2218BFB7A1C1}"/>
              </a:ext>
            </a:extLst>
          </p:cNvPr>
          <p:cNvSpPr/>
          <p:nvPr/>
        </p:nvSpPr>
        <p:spPr>
          <a:xfrm>
            <a:off x="3765026" y="451234"/>
            <a:ext cx="8093100" cy="6150287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WBS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1106724-61F0-4598-A9C8-83BD92A81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0" r="19766"/>
          <a:stretch/>
        </p:blipFill>
        <p:spPr>
          <a:xfrm>
            <a:off x="4244517" y="566866"/>
            <a:ext cx="7175323" cy="5881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96CCC2-8C7C-4AF6-8017-D40E29BB7185}"/>
              </a:ext>
            </a:extLst>
          </p:cNvPr>
          <p:cNvSpPr txBox="1"/>
          <p:nvPr/>
        </p:nvSpPr>
        <p:spPr>
          <a:xfrm>
            <a:off x="620503" y="2828835"/>
            <a:ext cx="26364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9/16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기준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모델별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성능 비교를 위해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진행중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독립변수 추가 예정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4929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457600" y="195016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불필요한 열 삭제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정제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2003~2020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사용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923155" y="195016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3" name="Google Shape;1583;p46">
            <a:extLst>
              <a:ext uri="{FF2B5EF4-FFF2-40B4-BE49-F238E27FC236}">
                <a16:creationId xmlns:a16="http://schemas.microsoft.com/office/drawing/2014/main" id="{7AE19BFE-7E37-45AD-97E4-72ECA8E239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46480" y="1990787"/>
            <a:ext cx="4687920" cy="3840506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농림수산검역본부의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2003~2021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 자료 사용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7444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1624492" y="1784465"/>
            <a:ext cx="3371726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1. HPAI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발생 데이터 수집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74" name="Google Shape;786;p23">
            <a:extLst>
              <a:ext uri="{FF2B5EF4-FFF2-40B4-BE49-F238E27FC236}">
                <a16:creationId xmlns:a16="http://schemas.microsoft.com/office/drawing/2014/main" id="{EF48BDEC-8145-4049-94D9-7C8A16EFAC7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820880" y="3582941"/>
            <a:ext cx="673310" cy="65679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633;p15">
            <a:extLst>
              <a:ext uri="{FF2B5EF4-FFF2-40B4-BE49-F238E27FC236}">
                <a16:creationId xmlns:a16="http://schemas.microsoft.com/office/drawing/2014/main" id="{95587D86-DC64-478C-96FC-2232F3089877}"/>
              </a:ext>
            </a:extLst>
          </p:cNvPr>
          <p:cNvSpPr txBox="1"/>
          <p:nvPr/>
        </p:nvSpPr>
        <p:spPr>
          <a:xfrm>
            <a:off x="7500609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2.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시군구별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정제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 데이터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2C310E-8A7A-4450-94B0-BA1B6471A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480" y="2488065"/>
            <a:ext cx="4574990" cy="20247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598D27-EB76-49E7-A010-D12D4BE4E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519" y="2474447"/>
            <a:ext cx="4518074" cy="202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42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457600" y="195016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시도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기준 설정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기후 데이터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 온도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강수량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데이터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데이터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최초발생지 거리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923155" y="195016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3" name="Google Shape;1583;p46">
            <a:extLst>
              <a:ext uri="{FF2B5EF4-FFF2-40B4-BE49-F238E27FC236}">
                <a16:creationId xmlns:a16="http://schemas.microsoft.com/office/drawing/2014/main" id="{7AE19BFE-7E37-45AD-97E4-72ECA8E239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46480" y="1990787"/>
            <a:ext cx="4687920" cy="3840506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기후 데이터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기상청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데이터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국립생물자원관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데이터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공공 데이터 포털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2015~2020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기준 데이터 사용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발생데이터 중 발생건수 종속변수 지정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7444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1904037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독립변수 선정</a:t>
            </a: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74" name="Google Shape;786;p23">
            <a:extLst>
              <a:ext uri="{FF2B5EF4-FFF2-40B4-BE49-F238E27FC236}">
                <a16:creationId xmlns:a16="http://schemas.microsoft.com/office/drawing/2014/main" id="{EF48BDEC-8145-4049-94D9-7C8A16EFAC7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820880" y="3582941"/>
            <a:ext cx="673310" cy="65679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633;p15">
            <a:extLst>
              <a:ext uri="{FF2B5EF4-FFF2-40B4-BE49-F238E27FC236}">
                <a16:creationId xmlns:a16="http://schemas.microsoft.com/office/drawing/2014/main" id="{95587D86-DC64-478C-96FC-2232F3089877}"/>
              </a:ext>
            </a:extLst>
          </p:cNvPr>
          <p:cNvSpPr txBox="1"/>
          <p:nvPr/>
        </p:nvSpPr>
        <p:spPr>
          <a:xfrm>
            <a:off x="7500609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변수 추출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독립변수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C4F29175-E780-4486-9C7A-7F345877BA42}"/>
              </a:ext>
            </a:extLst>
          </p:cNvPr>
          <p:cNvSpPr txBox="1"/>
          <p:nvPr/>
        </p:nvSpPr>
        <p:spPr>
          <a:xfrm>
            <a:off x="4906220" y="5687272"/>
            <a:ext cx="2379559" cy="369291"/>
          </a:xfrm>
          <a:prstGeom prst="rect">
            <a:avLst/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독립변수 추가 예정</a:t>
            </a:r>
            <a:endParaRPr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3190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4" y="1020429"/>
            <a:ext cx="9680646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기상청 일 자료 조회서비스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Google Shape;633;p15">
            <a:extLst>
              <a:ext uri="{FF2B5EF4-FFF2-40B4-BE49-F238E27FC236}">
                <a16:creationId xmlns:a16="http://schemas.microsoft.com/office/drawing/2014/main" id="{84F16246-55DA-4C45-B7AF-3D30033ADA0B}"/>
              </a:ext>
            </a:extLst>
          </p:cNvPr>
          <p:cNvSpPr txBox="1"/>
          <p:nvPr/>
        </p:nvSpPr>
        <p:spPr>
          <a:xfrm>
            <a:off x="2828584" y="1059112"/>
            <a:ext cx="1783603" cy="369291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기후 데이터 수집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Google Shape;1582;p46">
            <a:extLst>
              <a:ext uri="{FF2B5EF4-FFF2-40B4-BE49-F238E27FC236}">
                <a16:creationId xmlns:a16="http://schemas.microsoft.com/office/drawing/2014/main" id="{1764849E-6362-4081-99F8-9864415788C6}"/>
              </a:ext>
            </a:extLst>
          </p:cNvPr>
          <p:cNvSpPr/>
          <p:nvPr/>
        </p:nvSpPr>
        <p:spPr>
          <a:xfrm>
            <a:off x="1063256" y="1716247"/>
            <a:ext cx="10072154" cy="4713111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4BA7FF-94A6-49F6-8693-5C2C5DF7F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490" y="1827328"/>
            <a:ext cx="5568093" cy="460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6861B0-FB5E-422A-A828-2A4CF91DF37B}"/>
              </a:ext>
            </a:extLst>
          </p:cNvPr>
          <p:cNvSpPr txBox="1"/>
          <p:nvPr/>
        </p:nvSpPr>
        <p:spPr>
          <a:xfrm>
            <a:off x="1115925" y="2584083"/>
            <a:ext cx="4351875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계절별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HPAI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발생일의 평균 온도와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미발생일 평균 온도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차이가 있을 것으로 가정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Mann-Whitney U-test 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검정 결과 유의수준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이내로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채택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10794FE6-BF16-4FB2-A6A6-C7D140F718E3}"/>
              </a:ext>
            </a:extLst>
          </p:cNvPr>
          <p:cNvSpPr txBox="1"/>
          <p:nvPr/>
        </p:nvSpPr>
        <p:spPr>
          <a:xfrm>
            <a:off x="1869756" y="4997828"/>
            <a:ext cx="2956357" cy="646290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여름철 낮은 온도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겨울철 높은 온도 발생 확인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2229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2" name="Google Shape;633;p15">
            <a:extLst>
              <a:ext uri="{FF2B5EF4-FFF2-40B4-BE49-F238E27FC236}">
                <a16:creationId xmlns:a16="http://schemas.microsoft.com/office/drawing/2014/main" id="{84F16246-55DA-4C45-B7AF-3D30033ADA0B}"/>
              </a:ext>
            </a:extLst>
          </p:cNvPr>
          <p:cNvSpPr txBox="1"/>
          <p:nvPr/>
        </p:nvSpPr>
        <p:spPr>
          <a:xfrm>
            <a:off x="2828585" y="1059112"/>
            <a:ext cx="1316696" cy="369291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기후 데이터 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Google Shape;1582;p46">
            <a:extLst>
              <a:ext uri="{FF2B5EF4-FFF2-40B4-BE49-F238E27FC236}">
                <a16:creationId xmlns:a16="http://schemas.microsoft.com/office/drawing/2014/main" id="{1764849E-6362-4081-99F8-9864415788C6}"/>
              </a:ext>
            </a:extLst>
          </p:cNvPr>
          <p:cNvSpPr/>
          <p:nvPr/>
        </p:nvSpPr>
        <p:spPr>
          <a:xfrm>
            <a:off x="1063256" y="1716247"/>
            <a:ext cx="10072154" cy="4713111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6861B0-FB5E-422A-A828-2A4CF91DF37B}"/>
              </a:ext>
            </a:extLst>
          </p:cNvPr>
          <p:cNvSpPr txBox="1"/>
          <p:nvPr/>
        </p:nvSpPr>
        <p:spPr>
          <a:xfrm>
            <a:off x="1283381" y="2584089"/>
            <a:ext cx="412910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강수량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여름 기준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HPAI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발생일의 강수량과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미발생일 강수량 차이가 있을 것으로 가정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Mann-Whitney U-test 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검정 결과 유의수준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이내로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채택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2B323494-DC8B-48D4-8A34-EDF8A108C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757" y="1837961"/>
            <a:ext cx="5541181" cy="459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633;p15">
            <a:extLst>
              <a:ext uri="{FF2B5EF4-FFF2-40B4-BE49-F238E27FC236}">
                <a16:creationId xmlns:a16="http://schemas.microsoft.com/office/drawing/2014/main" id="{8BCC17AB-B7E6-4682-AF8C-614DB67B838B}"/>
              </a:ext>
            </a:extLst>
          </p:cNvPr>
          <p:cNvSpPr txBox="1"/>
          <p:nvPr/>
        </p:nvSpPr>
        <p:spPr>
          <a:xfrm>
            <a:off x="1869756" y="4997834"/>
            <a:ext cx="2956357" cy="646290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여름철 적은 강수량일때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발생이 많은 것으로 확인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0325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581;p46">
            <a:extLst>
              <a:ext uri="{FF2B5EF4-FFF2-40B4-BE49-F238E27FC236}">
                <a16:creationId xmlns:a16="http://schemas.microsoft.com/office/drawing/2014/main" id="{E6D33457-E61E-4E29-BC69-F135B30DF876}"/>
              </a:ext>
            </a:extLst>
          </p:cNvPr>
          <p:cNvSpPr/>
          <p:nvPr/>
        </p:nvSpPr>
        <p:spPr>
          <a:xfrm>
            <a:off x="3334217" y="566866"/>
            <a:ext cx="8519532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903415-85F3-45C9-B2CB-2ACCFE01AEE5}"/>
              </a:ext>
            </a:extLst>
          </p:cNvPr>
          <p:cNvSpPr txBox="1"/>
          <p:nvPr/>
        </p:nvSpPr>
        <p:spPr>
          <a:xfrm>
            <a:off x="427463" y="1886288"/>
            <a:ext cx="263641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기후 데이터 테이블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발생데이터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 분석을 통한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사분위수 데이터로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신뢰구간 설정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25~75%</a:t>
            </a:r>
          </a:p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신뢰 구간 리스크 부여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온도 강수량의 비율을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7:3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하여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레벨 차등 표현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79E8B1-017C-46C8-B442-36810DBBC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237" y="860973"/>
            <a:ext cx="7979875" cy="5524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DD691F-EB4E-43EF-B9CA-CA0AE193D21A}"/>
              </a:ext>
            </a:extLst>
          </p:cNvPr>
          <p:cNvSpPr/>
          <p:nvPr/>
        </p:nvSpPr>
        <p:spPr>
          <a:xfrm>
            <a:off x="11094043" y="758284"/>
            <a:ext cx="527653" cy="5734592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746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9953952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                          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공공 데이터 포털 전국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자료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좌표 이용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2" name="Google Shape;633;p15">
            <a:extLst>
              <a:ext uri="{FF2B5EF4-FFF2-40B4-BE49-F238E27FC236}">
                <a16:creationId xmlns:a16="http://schemas.microsoft.com/office/drawing/2014/main" id="{84F16246-55DA-4C45-B7AF-3D30033ADA0B}"/>
              </a:ext>
            </a:extLst>
          </p:cNvPr>
          <p:cNvSpPr txBox="1"/>
          <p:nvPr/>
        </p:nvSpPr>
        <p:spPr>
          <a:xfrm>
            <a:off x="2828584" y="1059112"/>
            <a:ext cx="1783603" cy="369291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거리 데이터 수집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Google Shape;1582;p46">
            <a:extLst>
              <a:ext uri="{FF2B5EF4-FFF2-40B4-BE49-F238E27FC236}">
                <a16:creationId xmlns:a16="http://schemas.microsoft.com/office/drawing/2014/main" id="{1764849E-6362-4081-99F8-9864415788C6}"/>
              </a:ext>
            </a:extLst>
          </p:cNvPr>
          <p:cNvSpPr/>
          <p:nvPr/>
        </p:nvSpPr>
        <p:spPr>
          <a:xfrm>
            <a:off x="1063256" y="1716247"/>
            <a:ext cx="10072154" cy="4713111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6861B0-FB5E-422A-A828-2A4CF91DF37B}"/>
              </a:ext>
            </a:extLst>
          </p:cNvPr>
          <p:cNvSpPr txBox="1"/>
          <p:nvPr/>
        </p:nvSpPr>
        <p:spPr>
          <a:xfrm>
            <a:off x="1115925" y="2978677"/>
            <a:ext cx="4351875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거리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사전 검토 과정에서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확산 예측을 위해서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거리가 필수 요소임을 확인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발생지를 기준으로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거리 계산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9A63A-1A04-4F3E-8788-9B4CBA37F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19"/>
          <a:stretch/>
        </p:blipFill>
        <p:spPr>
          <a:xfrm>
            <a:off x="5445760" y="2043734"/>
            <a:ext cx="5374640" cy="2066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38256E-5920-4965-8FC3-282B4F7F50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81"/>
          <a:stretch/>
        </p:blipFill>
        <p:spPr>
          <a:xfrm>
            <a:off x="5467800" y="4090339"/>
            <a:ext cx="5358507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7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1582;p46">
            <a:extLst>
              <a:ext uri="{FF2B5EF4-FFF2-40B4-BE49-F238E27FC236}">
                <a16:creationId xmlns:a16="http://schemas.microsoft.com/office/drawing/2014/main" id="{CC76BE52-7011-407E-9205-D1E7003F9EA7}"/>
              </a:ext>
            </a:extLst>
          </p:cNvPr>
          <p:cNvSpPr/>
          <p:nvPr/>
        </p:nvSpPr>
        <p:spPr>
          <a:xfrm>
            <a:off x="680417" y="2023227"/>
            <a:ext cx="10831166" cy="2860625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7" name="Google Shape;672;p30">
            <a:extLst>
              <a:ext uri="{FF2B5EF4-FFF2-40B4-BE49-F238E27FC236}">
                <a16:creationId xmlns:a16="http://schemas.microsoft.com/office/drawing/2014/main" id="{966C73B4-52C0-470D-9633-81CFBE037D66}"/>
              </a:ext>
            </a:extLst>
          </p:cNvPr>
          <p:cNvSpPr txBox="1">
            <a:spLocks/>
          </p:cNvSpPr>
          <p:nvPr/>
        </p:nvSpPr>
        <p:spPr>
          <a:xfrm>
            <a:off x="960000" y="560991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팀원 소개</a:t>
            </a: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1F9768-E2E0-42AB-8AD3-048515C5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E80FB6-41E4-46FC-B5FF-02E420B946AB}"/>
              </a:ext>
            </a:extLst>
          </p:cNvPr>
          <p:cNvGrpSpPr/>
          <p:nvPr/>
        </p:nvGrpSpPr>
        <p:grpSpPr>
          <a:xfrm>
            <a:off x="7563301" y="2311569"/>
            <a:ext cx="1484450" cy="2039276"/>
            <a:chOff x="8293150" y="2258405"/>
            <a:chExt cx="1484450" cy="203927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7854D60-1908-4EDB-B3CA-B1F1EA3274FD}"/>
                </a:ext>
              </a:extLst>
            </p:cNvPr>
            <p:cNvGrpSpPr/>
            <p:nvPr/>
          </p:nvGrpSpPr>
          <p:grpSpPr>
            <a:xfrm>
              <a:off x="8293150" y="2258405"/>
              <a:ext cx="1484450" cy="1484450"/>
              <a:chOff x="4082280" y="3735650"/>
              <a:chExt cx="1484450" cy="1484450"/>
            </a:xfrm>
          </p:grpSpPr>
          <p:sp>
            <p:nvSpPr>
              <p:cNvPr id="42" name="Google Shape;671;p30">
                <a:extLst>
                  <a:ext uri="{FF2B5EF4-FFF2-40B4-BE49-F238E27FC236}">
                    <a16:creationId xmlns:a16="http://schemas.microsoft.com/office/drawing/2014/main" id="{31E7B12D-23DC-4C77-B070-4587AD3043CA}"/>
                  </a:ext>
                </a:extLst>
              </p:cNvPr>
              <p:cNvSpPr/>
              <p:nvPr/>
            </p:nvSpPr>
            <p:spPr>
              <a:xfrm>
                <a:off x="4082280" y="3735650"/>
                <a:ext cx="1484450" cy="1484450"/>
              </a:xfrm>
              <a:prstGeom prst="ellipse">
                <a:avLst/>
              </a:pr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EEBFC18-E83E-4B96-98A4-FC5B57FF9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0681" y="3872533"/>
                <a:ext cx="1270457" cy="1270457"/>
              </a:xfrm>
              <a:prstGeom prst="rect">
                <a:avLst/>
              </a:prstGeom>
            </p:spPr>
          </p:pic>
        </p:grpSp>
        <p:sp>
          <p:nvSpPr>
            <p:cNvPr id="55" name="Google Shape;686;p30">
              <a:extLst>
                <a:ext uri="{FF2B5EF4-FFF2-40B4-BE49-F238E27FC236}">
                  <a16:creationId xmlns:a16="http://schemas.microsoft.com/office/drawing/2014/main" id="{82781FDA-50F7-45BD-959F-EED8DE8331DF}"/>
                </a:ext>
              </a:extLst>
            </p:cNvPr>
            <p:cNvSpPr txBox="1">
              <a:spLocks/>
            </p:cNvSpPr>
            <p:nvPr/>
          </p:nvSpPr>
          <p:spPr>
            <a:xfrm>
              <a:off x="8336433" y="3649939"/>
              <a:ext cx="1397883" cy="64774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 err="1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하광림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(</a:t>
              </a:r>
              <a:r>
                <a:rPr lang="ko-KR" altLang="en-US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멘토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)</a:t>
              </a:r>
              <a:endPara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9D40F-170E-4113-AC13-76BF3D235FC9}"/>
              </a:ext>
            </a:extLst>
          </p:cNvPr>
          <p:cNvGrpSpPr/>
          <p:nvPr/>
        </p:nvGrpSpPr>
        <p:grpSpPr>
          <a:xfrm>
            <a:off x="9759874" y="2311569"/>
            <a:ext cx="1487532" cy="2039276"/>
            <a:chOff x="10250528" y="2258405"/>
            <a:chExt cx="1487532" cy="203927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E3BF6ED-7272-4E75-B6C7-354C21844004}"/>
                </a:ext>
              </a:extLst>
            </p:cNvPr>
            <p:cNvGrpSpPr/>
            <p:nvPr/>
          </p:nvGrpSpPr>
          <p:grpSpPr>
            <a:xfrm>
              <a:off x="10250528" y="2258405"/>
              <a:ext cx="1487532" cy="1487532"/>
              <a:chOff x="1085001" y="3708697"/>
              <a:chExt cx="1487532" cy="1487532"/>
            </a:xfrm>
          </p:grpSpPr>
          <p:sp>
            <p:nvSpPr>
              <p:cNvPr id="41" name="Google Shape;665;p30">
                <a:extLst>
                  <a:ext uri="{FF2B5EF4-FFF2-40B4-BE49-F238E27FC236}">
                    <a16:creationId xmlns:a16="http://schemas.microsoft.com/office/drawing/2014/main" id="{A9E4236E-7E06-41F5-9D1E-6AD66E12C46D}"/>
                  </a:ext>
                </a:extLst>
              </p:cNvPr>
              <p:cNvSpPr/>
              <p:nvPr/>
            </p:nvSpPr>
            <p:spPr>
              <a:xfrm>
                <a:off x="1085001" y="3708697"/>
                <a:ext cx="1487532" cy="1487532"/>
              </a:xfrm>
              <a:prstGeom prst="ellipse">
                <a:avLst/>
              </a:pr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F31C86A-967F-4553-9660-42F5EB55E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3539" y="3893799"/>
                <a:ext cx="1177227" cy="1177227"/>
              </a:xfrm>
              <a:prstGeom prst="rect">
                <a:avLst/>
              </a:prstGeom>
            </p:spPr>
          </p:pic>
        </p:grpSp>
        <p:sp>
          <p:nvSpPr>
            <p:cNvPr id="57" name="Google Shape;686;p30">
              <a:extLst>
                <a:ext uri="{FF2B5EF4-FFF2-40B4-BE49-F238E27FC236}">
                  <a16:creationId xmlns:a16="http://schemas.microsoft.com/office/drawing/2014/main" id="{0B325F52-D0EF-472A-B762-75AD61E8B463}"/>
                </a:ext>
              </a:extLst>
            </p:cNvPr>
            <p:cNvSpPr txBox="1">
              <a:spLocks/>
            </p:cNvSpPr>
            <p:nvPr/>
          </p:nvSpPr>
          <p:spPr>
            <a:xfrm>
              <a:off x="10295352" y="3649939"/>
              <a:ext cx="1397883" cy="64774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 err="1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박세익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(</a:t>
              </a:r>
              <a:r>
                <a:rPr lang="ko-KR" altLang="en-US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멘토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)</a:t>
              </a:r>
              <a:endPara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280350-EBA5-48A6-BCCB-68F05EB1E67A}"/>
              </a:ext>
            </a:extLst>
          </p:cNvPr>
          <p:cNvGrpSpPr/>
          <p:nvPr/>
        </p:nvGrpSpPr>
        <p:grpSpPr>
          <a:xfrm>
            <a:off x="680417" y="2311569"/>
            <a:ext cx="2042160" cy="2306361"/>
            <a:chOff x="178615" y="2258405"/>
            <a:chExt cx="2042160" cy="230636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066645E-4BE8-4502-AD58-42685425EE1F}"/>
                </a:ext>
              </a:extLst>
            </p:cNvPr>
            <p:cNvGrpSpPr/>
            <p:nvPr/>
          </p:nvGrpSpPr>
          <p:grpSpPr>
            <a:xfrm>
              <a:off x="457470" y="2258405"/>
              <a:ext cx="1484450" cy="1484450"/>
              <a:chOff x="9781431" y="4555980"/>
              <a:chExt cx="1484450" cy="1484450"/>
            </a:xfrm>
          </p:grpSpPr>
          <p:sp>
            <p:nvSpPr>
              <p:cNvPr id="45" name="Google Shape;671;p30">
                <a:extLst>
                  <a:ext uri="{FF2B5EF4-FFF2-40B4-BE49-F238E27FC236}">
                    <a16:creationId xmlns:a16="http://schemas.microsoft.com/office/drawing/2014/main" id="{3B0051BE-CA09-4FAA-957F-1AC76F15F971}"/>
                  </a:ext>
                </a:extLst>
              </p:cNvPr>
              <p:cNvSpPr/>
              <p:nvPr/>
            </p:nvSpPr>
            <p:spPr>
              <a:xfrm>
                <a:off x="9781431" y="4555980"/>
                <a:ext cx="1484450" cy="148445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24C3F698-A417-441A-859B-16BAB4E2C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4371" y="4767940"/>
                <a:ext cx="1100729" cy="1100729"/>
              </a:xfrm>
              <a:prstGeom prst="rect">
                <a:avLst/>
              </a:prstGeom>
            </p:spPr>
          </p:pic>
        </p:grpSp>
        <p:sp>
          <p:nvSpPr>
            <p:cNvPr id="51" name="Google Shape;686;p30">
              <a:extLst>
                <a:ext uri="{FF2B5EF4-FFF2-40B4-BE49-F238E27FC236}">
                  <a16:creationId xmlns:a16="http://schemas.microsoft.com/office/drawing/2014/main" id="{35E8BB0C-CFC1-460F-9E6D-112C9F5FCFF1}"/>
                </a:ext>
              </a:extLst>
            </p:cNvPr>
            <p:cNvSpPr txBox="1">
              <a:spLocks/>
            </p:cNvSpPr>
            <p:nvPr/>
          </p:nvSpPr>
          <p:spPr>
            <a:xfrm>
              <a:off x="178615" y="3766736"/>
              <a:ext cx="2042160" cy="42422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이현지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(</a:t>
              </a:r>
              <a:r>
                <a:rPr lang="ko-KR" altLang="en-US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팀장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)</a:t>
              </a:r>
              <a:endParaRPr lang="ko-KR" altLang="en-US" sz="2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EE3322E-7818-4F13-8758-5E9F3E0B6C86}"/>
                </a:ext>
              </a:extLst>
            </p:cNvPr>
            <p:cNvSpPr txBox="1"/>
            <p:nvPr/>
          </p:nvSpPr>
          <p:spPr>
            <a:xfrm>
              <a:off x="487950" y="4241601"/>
              <a:ext cx="1361587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analyst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C413AF-CCCE-4798-9274-0E2C980C9344}"/>
              </a:ext>
            </a:extLst>
          </p:cNvPr>
          <p:cNvGrpSpPr/>
          <p:nvPr/>
        </p:nvGrpSpPr>
        <p:grpSpPr>
          <a:xfrm>
            <a:off x="5366729" y="2311569"/>
            <a:ext cx="1484450" cy="2453254"/>
            <a:chOff x="4375310" y="2258405"/>
            <a:chExt cx="1484450" cy="245325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B6855DD-9C6A-462E-AB60-73CABA9142BD}"/>
                </a:ext>
              </a:extLst>
            </p:cNvPr>
            <p:cNvGrpSpPr/>
            <p:nvPr/>
          </p:nvGrpSpPr>
          <p:grpSpPr>
            <a:xfrm>
              <a:off x="4375310" y="2258405"/>
              <a:ext cx="1484450" cy="1484450"/>
              <a:chOff x="4082280" y="1834100"/>
              <a:chExt cx="1484450" cy="1484450"/>
            </a:xfrm>
          </p:grpSpPr>
          <p:sp>
            <p:nvSpPr>
              <p:cNvPr id="66" name="Google Shape;671;p30">
                <a:extLst>
                  <a:ext uri="{FF2B5EF4-FFF2-40B4-BE49-F238E27FC236}">
                    <a16:creationId xmlns:a16="http://schemas.microsoft.com/office/drawing/2014/main" id="{F7EDE2FF-68B1-44E6-8019-3E1289640BF4}"/>
                  </a:ext>
                </a:extLst>
              </p:cNvPr>
              <p:cNvSpPr/>
              <p:nvPr/>
            </p:nvSpPr>
            <p:spPr>
              <a:xfrm>
                <a:off x="4082280" y="1834100"/>
                <a:ext cx="1484450" cy="148445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8A3DA353-A804-46A6-AECC-8EE077CD1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9906" y="1988422"/>
                <a:ext cx="1175806" cy="1175806"/>
              </a:xfrm>
              <a:prstGeom prst="rect">
                <a:avLst/>
              </a:prstGeom>
            </p:spPr>
          </p:pic>
        </p:grpSp>
        <p:sp>
          <p:nvSpPr>
            <p:cNvPr id="53" name="Google Shape;686;p30">
              <a:extLst>
                <a:ext uri="{FF2B5EF4-FFF2-40B4-BE49-F238E27FC236}">
                  <a16:creationId xmlns:a16="http://schemas.microsoft.com/office/drawing/2014/main" id="{0FD3FF46-B832-44F7-B741-178154651077}"/>
                </a:ext>
              </a:extLst>
            </p:cNvPr>
            <p:cNvSpPr txBox="1">
              <a:spLocks/>
            </p:cNvSpPr>
            <p:nvPr/>
          </p:nvSpPr>
          <p:spPr>
            <a:xfrm>
              <a:off x="4532009" y="3670258"/>
              <a:ext cx="1171052" cy="1041401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박지우</a:t>
              </a:r>
              <a:endParaRPr lang="en-US" altLang="ko-KR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  <a:p>
              <a:pPr algn="ctr"/>
              <a:endParaRPr lang="ko-KR" altLang="en-US" sz="2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6D9C084-7BAD-493E-AAA7-1F0D525C2A02}"/>
                </a:ext>
              </a:extLst>
            </p:cNvPr>
            <p:cNvSpPr txBox="1"/>
            <p:nvPr/>
          </p:nvSpPr>
          <p:spPr>
            <a:xfrm>
              <a:off x="4407115" y="4241601"/>
              <a:ext cx="1361587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analyst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B82706D-BF0F-4DDD-9238-A9082AF17BCD}"/>
              </a:ext>
            </a:extLst>
          </p:cNvPr>
          <p:cNvGrpSpPr/>
          <p:nvPr/>
        </p:nvGrpSpPr>
        <p:grpSpPr>
          <a:xfrm>
            <a:off x="3167075" y="2311569"/>
            <a:ext cx="1487532" cy="2453254"/>
            <a:chOff x="2414849" y="2258405"/>
            <a:chExt cx="1487532" cy="245325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5F2E3F7-0300-4B8E-AC13-6323E9C9A0FD}"/>
                </a:ext>
              </a:extLst>
            </p:cNvPr>
            <p:cNvGrpSpPr/>
            <p:nvPr/>
          </p:nvGrpSpPr>
          <p:grpSpPr>
            <a:xfrm>
              <a:off x="2414849" y="2258405"/>
              <a:ext cx="1487532" cy="1487532"/>
              <a:chOff x="1085001" y="1807147"/>
              <a:chExt cx="1487532" cy="1487532"/>
            </a:xfrm>
          </p:grpSpPr>
          <p:sp>
            <p:nvSpPr>
              <p:cNvPr id="60" name="Google Shape;665;p30">
                <a:extLst>
                  <a:ext uri="{FF2B5EF4-FFF2-40B4-BE49-F238E27FC236}">
                    <a16:creationId xmlns:a16="http://schemas.microsoft.com/office/drawing/2014/main" id="{84995DBF-654E-461E-9BBF-AF169763C06F}"/>
                  </a:ext>
                </a:extLst>
              </p:cNvPr>
              <p:cNvSpPr/>
              <p:nvPr/>
            </p:nvSpPr>
            <p:spPr>
              <a:xfrm>
                <a:off x="1085001" y="1807147"/>
                <a:ext cx="1487532" cy="1487532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DAD4ABF-DD2F-4C5E-86B5-063AEDADA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6322" y="1973880"/>
                <a:ext cx="1204889" cy="1204889"/>
              </a:xfrm>
              <a:prstGeom prst="rect">
                <a:avLst/>
              </a:prstGeom>
            </p:spPr>
          </p:pic>
        </p:grpSp>
        <p:sp>
          <p:nvSpPr>
            <p:cNvPr id="52" name="Google Shape;686;p30">
              <a:extLst>
                <a:ext uri="{FF2B5EF4-FFF2-40B4-BE49-F238E27FC236}">
                  <a16:creationId xmlns:a16="http://schemas.microsoft.com/office/drawing/2014/main" id="{57B73B63-D3CC-4E4B-A730-BBD164F05787}"/>
                </a:ext>
              </a:extLst>
            </p:cNvPr>
            <p:cNvSpPr txBox="1">
              <a:spLocks/>
            </p:cNvSpPr>
            <p:nvPr/>
          </p:nvSpPr>
          <p:spPr>
            <a:xfrm>
              <a:off x="2590007" y="3670258"/>
              <a:ext cx="1171052" cy="1041401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이희주</a:t>
              </a:r>
              <a:endParaRPr lang="en-US" altLang="ko-KR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  <a:p>
              <a:pPr algn="ctr"/>
              <a:endParaRPr lang="ko-KR" altLang="en-US" sz="2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75CF27-1081-4D11-88F4-302B9F834A25}"/>
                </a:ext>
              </a:extLst>
            </p:cNvPr>
            <p:cNvSpPr txBox="1"/>
            <p:nvPr/>
          </p:nvSpPr>
          <p:spPr>
            <a:xfrm>
              <a:off x="2477820" y="4241601"/>
              <a:ext cx="1361587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analyst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71431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9953952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Google Shape;633;p15">
            <a:extLst>
              <a:ext uri="{FF2B5EF4-FFF2-40B4-BE49-F238E27FC236}">
                <a16:creationId xmlns:a16="http://schemas.microsoft.com/office/drawing/2014/main" id="{84F16246-55DA-4C45-B7AF-3D30033ADA0B}"/>
              </a:ext>
            </a:extLst>
          </p:cNvPr>
          <p:cNvSpPr txBox="1"/>
          <p:nvPr/>
        </p:nvSpPr>
        <p:spPr>
          <a:xfrm>
            <a:off x="2828585" y="1059112"/>
            <a:ext cx="1316696" cy="369291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거리 데이터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Google Shape;1582;p46">
            <a:extLst>
              <a:ext uri="{FF2B5EF4-FFF2-40B4-BE49-F238E27FC236}">
                <a16:creationId xmlns:a16="http://schemas.microsoft.com/office/drawing/2014/main" id="{1764849E-6362-4081-99F8-9864415788C6}"/>
              </a:ext>
            </a:extLst>
          </p:cNvPr>
          <p:cNvSpPr/>
          <p:nvPr/>
        </p:nvSpPr>
        <p:spPr>
          <a:xfrm>
            <a:off x="1063256" y="1716247"/>
            <a:ext cx="10072154" cy="4713111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7DE480-35E3-40B5-9F80-4373B9A62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1" y="1987244"/>
            <a:ext cx="5597138" cy="41692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0D9574-5052-451D-9599-8FFDCCAB4442}"/>
              </a:ext>
            </a:extLst>
          </p:cNvPr>
          <p:cNvSpPr txBox="1"/>
          <p:nvPr/>
        </p:nvSpPr>
        <p:spPr>
          <a:xfrm>
            <a:off x="1115925" y="2631360"/>
            <a:ext cx="4111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Ex. 1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최다 발생지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강원도 인제군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42B3FD2-3DA1-4947-BA90-6F4DECDC2393}"/>
              </a:ext>
            </a:extLst>
          </p:cNvPr>
          <p:cNvCxnSpPr>
            <a:cxnSpLocks/>
          </p:cNvCxnSpPr>
          <p:nvPr/>
        </p:nvCxnSpPr>
        <p:spPr>
          <a:xfrm flipV="1">
            <a:off x="6868160" y="1981200"/>
            <a:ext cx="0" cy="4145280"/>
          </a:xfrm>
          <a:prstGeom prst="line">
            <a:avLst/>
          </a:prstGeom>
          <a:ln w="28575">
            <a:solidFill>
              <a:srgbClr val="C75F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14A792-7D41-4DA3-B794-102DCE1FDEFC}"/>
              </a:ext>
            </a:extLst>
          </p:cNvPr>
          <p:cNvCxnSpPr>
            <a:cxnSpLocks/>
          </p:cNvCxnSpPr>
          <p:nvPr/>
        </p:nvCxnSpPr>
        <p:spPr>
          <a:xfrm flipV="1">
            <a:off x="7579360" y="1981200"/>
            <a:ext cx="0" cy="4145280"/>
          </a:xfrm>
          <a:prstGeom prst="line">
            <a:avLst/>
          </a:prstGeom>
          <a:ln w="28575">
            <a:solidFill>
              <a:srgbClr val="C75F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DF3247-5FBC-4912-B513-84E7FAF9160C}"/>
              </a:ext>
            </a:extLst>
          </p:cNvPr>
          <p:cNvSpPr txBox="1"/>
          <p:nvPr/>
        </p:nvSpPr>
        <p:spPr>
          <a:xfrm>
            <a:off x="5975110" y="3708636"/>
            <a:ext cx="71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</a:t>
            </a:r>
            <a:r>
              <a:rPr lang="ko-KR" altLang="en-US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</a:t>
            </a:r>
            <a:endParaRPr lang="ko-KR" altLang="en-US" dirty="0">
              <a:solidFill>
                <a:srgbClr val="C75F4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84A305-0713-4C2E-97BD-C1FE8AF9901E}"/>
              </a:ext>
            </a:extLst>
          </p:cNvPr>
          <p:cNvSpPr txBox="1"/>
          <p:nvPr/>
        </p:nvSpPr>
        <p:spPr>
          <a:xfrm>
            <a:off x="6885971" y="3708636"/>
            <a:ext cx="71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</a:t>
            </a:r>
            <a:endParaRPr lang="ko-KR" altLang="en-US" dirty="0">
              <a:solidFill>
                <a:srgbClr val="C75F45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6B301-0C8F-44C6-A891-FF37F9F80E6D}"/>
              </a:ext>
            </a:extLst>
          </p:cNvPr>
          <p:cNvSpPr txBox="1"/>
          <p:nvPr/>
        </p:nvSpPr>
        <p:spPr>
          <a:xfrm>
            <a:off x="8995410" y="3708636"/>
            <a:ext cx="71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lang="ko-KR" altLang="en-US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</a:t>
            </a:r>
            <a:endParaRPr lang="ko-KR" altLang="en-US" dirty="0">
              <a:solidFill>
                <a:srgbClr val="C75F45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89EA0-B6B0-4C9E-9CEC-6AFF8E5EA994}"/>
              </a:ext>
            </a:extLst>
          </p:cNvPr>
          <p:cNvSpPr txBox="1"/>
          <p:nvPr/>
        </p:nvSpPr>
        <p:spPr>
          <a:xfrm>
            <a:off x="1418405" y="3324218"/>
            <a:ext cx="3565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0~70km 10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(25%)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80~140km 5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(50%)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부여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발생지 기준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월별 발생 건수 누적 분포도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방식으로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2~12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테이블 작성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626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81;p46">
            <a:extLst>
              <a:ext uri="{FF2B5EF4-FFF2-40B4-BE49-F238E27FC236}">
                <a16:creationId xmlns:a16="http://schemas.microsoft.com/office/drawing/2014/main" id="{95A2615E-9A01-4177-94C8-E5D880F3016F}"/>
              </a:ext>
            </a:extLst>
          </p:cNvPr>
          <p:cNvSpPr/>
          <p:nvPr/>
        </p:nvSpPr>
        <p:spPr>
          <a:xfrm>
            <a:off x="3334217" y="566866"/>
            <a:ext cx="8519532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8258AD-EB31-4CFC-AA3F-941947FC6F41}"/>
              </a:ext>
            </a:extLst>
          </p:cNvPr>
          <p:cNvSpPr txBox="1"/>
          <p:nvPr/>
        </p:nvSpPr>
        <p:spPr>
          <a:xfrm>
            <a:off x="427463" y="2730326"/>
            <a:ext cx="26364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거리 데이터 테이블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리스크 부여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레벨 차등 표현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3678D9-B624-4CCF-ADF6-C2E87BA82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237" y="758284"/>
            <a:ext cx="7876105" cy="569841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703CCA-F323-428D-9264-0FB5ED0D9B9A}"/>
              </a:ext>
            </a:extLst>
          </p:cNvPr>
          <p:cNvSpPr/>
          <p:nvPr/>
        </p:nvSpPr>
        <p:spPr>
          <a:xfrm>
            <a:off x="9865326" y="722103"/>
            <a:ext cx="1778034" cy="5770772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125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4" y="1020429"/>
            <a:ext cx="6732287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국립생물자원관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Google Shape;633;p15">
            <a:extLst>
              <a:ext uri="{FF2B5EF4-FFF2-40B4-BE49-F238E27FC236}">
                <a16:creationId xmlns:a16="http://schemas.microsoft.com/office/drawing/2014/main" id="{84F16246-55DA-4C45-B7AF-3D30033ADA0B}"/>
              </a:ext>
            </a:extLst>
          </p:cNvPr>
          <p:cNvSpPr txBox="1"/>
          <p:nvPr/>
        </p:nvSpPr>
        <p:spPr>
          <a:xfrm>
            <a:off x="2828584" y="1059112"/>
            <a:ext cx="1783603" cy="369291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데이터 수집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Google Shape;1582;p46">
            <a:extLst>
              <a:ext uri="{FF2B5EF4-FFF2-40B4-BE49-F238E27FC236}">
                <a16:creationId xmlns:a16="http://schemas.microsoft.com/office/drawing/2014/main" id="{1764849E-6362-4081-99F8-9864415788C6}"/>
              </a:ext>
            </a:extLst>
          </p:cNvPr>
          <p:cNvSpPr/>
          <p:nvPr/>
        </p:nvSpPr>
        <p:spPr>
          <a:xfrm>
            <a:off x="1063256" y="1716247"/>
            <a:ext cx="10072154" cy="4713111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6861B0-FB5E-422A-A828-2A4CF91DF37B}"/>
              </a:ext>
            </a:extLst>
          </p:cNvPr>
          <p:cNvSpPr txBox="1"/>
          <p:nvPr/>
        </p:nvSpPr>
        <p:spPr>
          <a:xfrm>
            <a:off x="1115925" y="2541797"/>
            <a:ext cx="4351875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철새수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개체수가 많은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10~3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HPAI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발생건수와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개체수가 없는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4~9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HPAI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발생건수 비교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10~3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월의 발생건수가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4~9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 이상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Mann-Whitney U-test 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검정 결과 유의수준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이내로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채택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BAFB070-60B8-4C92-BFB1-18191EE47C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20469" y="2335051"/>
            <a:ext cx="5299931" cy="38301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DD02E5-05E7-4823-B8F0-5CA24530A86A}"/>
              </a:ext>
            </a:extLst>
          </p:cNvPr>
          <p:cNvSpPr txBox="1"/>
          <p:nvPr/>
        </p:nvSpPr>
        <p:spPr>
          <a:xfrm>
            <a:off x="6390814" y="1873685"/>
            <a:ext cx="35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철새수와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발생건수의 선형관계 확인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33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81;p46">
            <a:extLst>
              <a:ext uri="{FF2B5EF4-FFF2-40B4-BE49-F238E27FC236}">
                <a16:creationId xmlns:a16="http://schemas.microsoft.com/office/drawing/2014/main" id="{4D15B9CA-21F7-4300-ABA7-E5357DC5BFFF}"/>
              </a:ext>
            </a:extLst>
          </p:cNvPr>
          <p:cNvSpPr/>
          <p:nvPr/>
        </p:nvSpPr>
        <p:spPr>
          <a:xfrm>
            <a:off x="3334217" y="566866"/>
            <a:ext cx="8519532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6861B0-FB5E-422A-A828-2A4CF91DF37B}"/>
              </a:ext>
            </a:extLst>
          </p:cNvPr>
          <p:cNvSpPr txBox="1"/>
          <p:nvPr/>
        </p:nvSpPr>
        <p:spPr>
          <a:xfrm>
            <a:off x="427463" y="2274390"/>
            <a:ext cx="263641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철새 데이터 테이블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시군구별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철새 수 기준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숫자로 리스크 부여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예측발생건수에서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발생건수 비율 확인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발생건수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예측 발생건수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레벨 차등 표현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68FBA-AB6E-4D94-8298-E35C78D0B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90"/>
          <a:stretch/>
        </p:blipFill>
        <p:spPr>
          <a:xfrm>
            <a:off x="3707781" y="760624"/>
            <a:ext cx="7759862" cy="57345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E7F8FF0-BF91-45C5-9F8A-A9F712AD7DC5}"/>
              </a:ext>
            </a:extLst>
          </p:cNvPr>
          <p:cNvSpPr/>
          <p:nvPr/>
        </p:nvSpPr>
        <p:spPr>
          <a:xfrm>
            <a:off x="10299986" y="705118"/>
            <a:ext cx="1199123" cy="5868401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91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81;p46">
            <a:extLst>
              <a:ext uri="{FF2B5EF4-FFF2-40B4-BE49-F238E27FC236}">
                <a16:creationId xmlns:a16="http://schemas.microsoft.com/office/drawing/2014/main" id="{AFFFDEDE-3AF8-459C-927F-3111F9C3A9B7}"/>
              </a:ext>
            </a:extLst>
          </p:cNvPr>
          <p:cNvSpPr/>
          <p:nvPr/>
        </p:nvSpPr>
        <p:spPr>
          <a:xfrm>
            <a:off x="3340668" y="566866"/>
            <a:ext cx="8519532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82E66-CA3C-48DE-8B69-80492E44B37C}"/>
              </a:ext>
            </a:extLst>
          </p:cNvPr>
          <p:cNvSpPr txBox="1"/>
          <p:nvPr/>
        </p:nvSpPr>
        <p:spPr>
          <a:xfrm>
            <a:off x="406197" y="1999010"/>
            <a:ext cx="270914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최종 데이터 테이블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테이블 합친 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리스크 별 위험도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차등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논문 등 관련 자료 검토 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철새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   :   3   :  2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비율 설정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FCBF5DD4-C847-45E7-A0F8-11BF5584206A}"/>
              </a:ext>
            </a:extLst>
          </p:cNvPr>
          <p:cNvSpPr txBox="1"/>
          <p:nvPr/>
        </p:nvSpPr>
        <p:spPr>
          <a:xfrm>
            <a:off x="535467" y="5266326"/>
            <a:ext cx="2379559" cy="369291"/>
          </a:xfrm>
          <a:prstGeom prst="rect">
            <a:avLst/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독립변수 추가 예정</a:t>
            </a:r>
            <a:endParaRPr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F76397-C185-4E65-9F91-23426AD8E3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68" r="31527"/>
          <a:stretch/>
        </p:blipFill>
        <p:spPr>
          <a:xfrm>
            <a:off x="3550270" y="691117"/>
            <a:ext cx="8123128" cy="586337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783CA9-66FF-45C6-9872-C5B54BC6056C}"/>
              </a:ext>
            </a:extLst>
          </p:cNvPr>
          <p:cNvSpPr/>
          <p:nvPr/>
        </p:nvSpPr>
        <p:spPr>
          <a:xfrm>
            <a:off x="10738624" y="629504"/>
            <a:ext cx="1016885" cy="6050076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40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959999" y="1950162"/>
            <a:ext cx="10271999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7444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1179208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1. Random Forests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74" name="Google Shape;786;p23">
            <a:extLst>
              <a:ext uri="{FF2B5EF4-FFF2-40B4-BE49-F238E27FC236}">
                <a16:creationId xmlns:a16="http://schemas.microsoft.com/office/drawing/2014/main" id="{EF48BDEC-8145-4049-94D9-7C8A16EFAC7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820880" y="3582941"/>
            <a:ext cx="673310" cy="6567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ED417CA-667E-429E-89CD-A6865C60A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998" y="2411827"/>
            <a:ext cx="9800000" cy="319224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6567FA-280C-40A0-B935-C80D716EE517}"/>
              </a:ext>
            </a:extLst>
          </p:cNvPr>
          <p:cNvSpPr/>
          <p:nvPr/>
        </p:nvSpPr>
        <p:spPr>
          <a:xfrm>
            <a:off x="1923474" y="5128948"/>
            <a:ext cx="1722975" cy="546950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633;p15">
            <a:extLst>
              <a:ext uri="{FF2B5EF4-FFF2-40B4-BE49-F238E27FC236}">
                <a16:creationId xmlns:a16="http://schemas.microsoft.com/office/drawing/2014/main" id="{8D80DF47-0E9D-430C-AD74-412F5793CC20}"/>
              </a:ext>
            </a:extLst>
          </p:cNvPr>
          <p:cNvSpPr txBox="1"/>
          <p:nvPr/>
        </p:nvSpPr>
        <p:spPr>
          <a:xfrm>
            <a:off x="3588693" y="1070163"/>
            <a:ext cx="5448981" cy="369291"/>
          </a:xfrm>
          <a:prstGeom prst="rect">
            <a:avLst/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정확도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&amp;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재현율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향상을 위한 적용 검토 및 성능비교 단계</a:t>
            </a:r>
            <a:endParaRPr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5878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959999" y="1950162"/>
            <a:ext cx="10271999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7444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1179208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2. XG Boost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829A4C0-54C9-4ED0-93F0-CF09D4EF0897}"/>
              </a:ext>
            </a:extLst>
          </p:cNvPr>
          <p:cNvGrpSpPr/>
          <p:nvPr/>
        </p:nvGrpSpPr>
        <p:grpSpPr>
          <a:xfrm>
            <a:off x="1169184" y="2328963"/>
            <a:ext cx="9826816" cy="3390900"/>
            <a:chOff x="704850" y="2105025"/>
            <a:chExt cx="10782300" cy="3390900"/>
          </a:xfrm>
        </p:grpSpPr>
        <p:pic>
          <p:nvPicPr>
            <p:cNvPr id="5" name="그림 4" descr="테이블이(가) 표시된 사진&#10;&#10;자동 생성된 설명">
              <a:extLst>
                <a:ext uri="{FF2B5EF4-FFF2-40B4-BE49-F238E27FC236}">
                  <a16:creationId xmlns:a16="http://schemas.microsoft.com/office/drawing/2014/main" id="{52D6C9F7-B591-4BA3-BD00-DB800449C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850" y="2105025"/>
              <a:ext cx="10782300" cy="26479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DF4DF1A-E8AB-4733-B9D6-085E1F8E1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212"/>
            <a:stretch/>
          </p:blipFill>
          <p:spPr>
            <a:xfrm>
              <a:off x="711957" y="4752975"/>
              <a:ext cx="10775193" cy="742950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6567FA-280C-40A0-B935-C80D716EE517}"/>
              </a:ext>
            </a:extLst>
          </p:cNvPr>
          <p:cNvSpPr/>
          <p:nvPr/>
        </p:nvSpPr>
        <p:spPr>
          <a:xfrm>
            <a:off x="3128037" y="5286742"/>
            <a:ext cx="1377055" cy="469808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428FB2D7-FED8-491E-B323-DDB529438AB9}"/>
              </a:ext>
            </a:extLst>
          </p:cNvPr>
          <p:cNvSpPr txBox="1"/>
          <p:nvPr/>
        </p:nvSpPr>
        <p:spPr>
          <a:xfrm>
            <a:off x="3588693" y="1070163"/>
            <a:ext cx="5448981" cy="369291"/>
          </a:xfrm>
          <a:prstGeom prst="rect">
            <a:avLst/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정확도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&amp;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재현율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향상을 위한 적용 검토 및 성능비교 단계</a:t>
            </a:r>
            <a:endParaRPr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1064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81;p46">
            <a:extLst>
              <a:ext uri="{FF2B5EF4-FFF2-40B4-BE49-F238E27FC236}">
                <a16:creationId xmlns:a16="http://schemas.microsoft.com/office/drawing/2014/main" id="{AA361B78-9A76-425E-9252-4ED513870551}"/>
              </a:ext>
            </a:extLst>
          </p:cNvPr>
          <p:cNvSpPr/>
          <p:nvPr/>
        </p:nvSpPr>
        <p:spPr>
          <a:xfrm>
            <a:off x="3753293" y="466019"/>
            <a:ext cx="8046756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457600" y="195016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EB41E4-EC74-4892-8BBC-D8153EAFE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35" y="636044"/>
            <a:ext cx="7552630" cy="1076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AD9A53-02AF-418E-9700-B470F5434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035" y="1911408"/>
            <a:ext cx="7552631" cy="446397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F797E6A-9F79-422D-845C-0474F56AF53A}"/>
              </a:ext>
            </a:extLst>
          </p:cNvPr>
          <p:cNvSpPr/>
          <p:nvPr/>
        </p:nvSpPr>
        <p:spPr>
          <a:xfrm>
            <a:off x="6237217" y="1861801"/>
            <a:ext cx="3792928" cy="304131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7F5D85-3912-4B00-B7A5-F9D7EDC3D095}"/>
              </a:ext>
            </a:extLst>
          </p:cNvPr>
          <p:cNvGrpSpPr/>
          <p:nvPr/>
        </p:nvGrpSpPr>
        <p:grpSpPr>
          <a:xfrm>
            <a:off x="311086" y="1944326"/>
            <a:ext cx="3368283" cy="3908762"/>
            <a:chOff x="573797" y="2306869"/>
            <a:chExt cx="3368283" cy="390876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86D83-7074-427B-A08B-5C58488A6EE2}"/>
                </a:ext>
              </a:extLst>
            </p:cNvPr>
            <p:cNvGrpSpPr/>
            <p:nvPr/>
          </p:nvGrpSpPr>
          <p:grpSpPr>
            <a:xfrm>
              <a:off x="573797" y="2306869"/>
              <a:ext cx="3368283" cy="3908762"/>
              <a:chOff x="573797" y="2306869"/>
              <a:chExt cx="3368283" cy="390876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2723B8-8D63-4E92-8A7D-FD340E92F2DF}"/>
                  </a:ext>
                </a:extLst>
              </p:cNvPr>
              <p:cNvSpPr txBox="1"/>
              <p:nvPr/>
            </p:nvSpPr>
            <p:spPr>
              <a:xfrm>
                <a:off x="573797" y="2306869"/>
                <a:ext cx="3368283" cy="3908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학습된 데이터로 시각화</a:t>
                </a:r>
                <a:endParaRPr lang="en-US" altLang="ko-KR" sz="20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Year,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month,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day,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최초 발생지 입력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자동 생성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(API</a:t>
                </a:r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등을 이용한 실시간</a:t>
                </a:r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 호출</a:t>
                </a:r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</a:p>
              <a:p>
                <a:pPr algn="ctr"/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Xgboost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모델을 통한 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예측값인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위험도 생성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3" name="Google Shape;786;p23">
                <a:extLst>
                  <a:ext uri="{FF2B5EF4-FFF2-40B4-BE49-F238E27FC236}">
                    <a16:creationId xmlns:a16="http://schemas.microsoft.com/office/drawing/2014/main" id="{E15B14E3-AC01-41BB-9FA1-D1762CCCE39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rot="5400000">
                <a:off x="2027138" y="3661341"/>
                <a:ext cx="528048" cy="5150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786;p23">
                <a:extLst>
                  <a:ext uri="{FF2B5EF4-FFF2-40B4-BE49-F238E27FC236}">
                    <a16:creationId xmlns:a16="http://schemas.microsoft.com/office/drawing/2014/main" id="{272521FB-CE46-4C3D-BE68-50CC69251B87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rot="5400000">
                <a:off x="2027138" y="4941501"/>
                <a:ext cx="528048" cy="5150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3076B18-2872-44B9-B222-D2A426250029}"/>
                </a:ext>
              </a:extLst>
            </p:cNvPr>
            <p:cNvSpPr/>
            <p:nvPr/>
          </p:nvSpPr>
          <p:spPr>
            <a:xfrm>
              <a:off x="1215592" y="4342043"/>
              <a:ext cx="491288" cy="198768"/>
            </a:xfrm>
            <a:prstGeom prst="rect">
              <a:avLst/>
            </a:prstGeom>
            <a:noFill/>
            <a:ln w="38100">
              <a:solidFill>
                <a:srgbClr val="C75F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5451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81;p46">
            <a:extLst>
              <a:ext uri="{FF2B5EF4-FFF2-40B4-BE49-F238E27FC236}">
                <a16:creationId xmlns:a16="http://schemas.microsoft.com/office/drawing/2014/main" id="{AA361B78-9A76-425E-9252-4ED513870551}"/>
              </a:ext>
            </a:extLst>
          </p:cNvPr>
          <p:cNvSpPr/>
          <p:nvPr/>
        </p:nvSpPr>
        <p:spPr>
          <a:xfrm>
            <a:off x="3753293" y="455859"/>
            <a:ext cx="8046756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6676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457600" y="208224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50652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2723B8-8D63-4E92-8A7D-FD340E92F2DF}"/>
              </a:ext>
            </a:extLst>
          </p:cNvPr>
          <p:cNvSpPr txBox="1"/>
          <p:nvPr/>
        </p:nvSpPr>
        <p:spPr>
          <a:xfrm>
            <a:off x="573797" y="2575285"/>
            <a:ext cx="26364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2021/09/01</a:t>
            </a: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충청남도 공주시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발생 가정</a:t>
            </a: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시각화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BF30DB-5C6E-44CD-8296-9E0F54B0C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2"/>
          <a:stretch/>
        </p:blipFill>
        <p:spPr>
          <a:xfrm>
            <a:off x="3891515" y="588132"/>
            <a:ext cx="7779843" cy="5835275"/>
          </a:xfrm>
          <a:prstGeom prst="rect">
            <a:avLst/>
          </a:prstGeom>
        </p:spPr>
      </p:pic>
      <p:sp>
        <p:nvSpPr>
          <p:cNvPr id="24" name="Google Shape;633;p15">
            <a:extLst>
              <a:ext uri="{FF2B5EF4-FFF2-40B4-BE49-F238E27FC236}">
                <a16:creationId xmlns:a16="http://schemas.microsoft.com/office/drawing/2014/main" id="{D5AA0335-467E-4EC5-8EE5-E18DDD66EB05}"/>
              </a:ext>
            </a:extLst>
          </p:cNvPr>
          <p:cNvSpPr txBox="1"/>
          <p:nvPr/>
        </p:nvSpPr>
        <p:spPr>
          <a:xfrm>
            <a:off x="8003746" y="2670708"/>
            <a:ext cx="675227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공주시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5" name="Google Shape;633;p15">
            <a:extLst>
              <a:ext uri="{FF2B5EF4-FFF2-40B4-BE49-F238E27FC236}">
                <a16:creationId xmlns:a16="http://schemas.microsoft.com/office/drawing/2014/main" id="{5C56E3CD-82A6-4252-813F-7A311F6BB6B8}"/>
              </a:ext>
            </a:extLst>
          </p:cNvPr>
          <p:cNvSpPr txBox="1"/>
          <p:nvPr/>
        </p:nvSpPr>
        <p:spPr>
          <a:xfrm>
            <a:off x="7067498" y="4606292"/>
            <a:ext cx="1273862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추후 보완 예정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8" name="Google Shape;633;p15">
            <a:extLst>
              <a:ext uri="{FF2B5EF4-FFF2-40B4-BE49-F238E27FC236}">
                <a16:creationId xmlns:a16="http://schemas.microsoft.com/office/drawing/2014/main" id="{D748C753-317C-4333-B7D2-0098421DE459}"/>
              </a:ext>
            </a:extLst>
          </p:cNvPr>
          <p:cNvSpPr txBox="1"/>
          <p:nvPr/>
        </p:nvSpPr>
        <p:spPr>
          <a:xfrm>
            <a:off x="384524" y="1997688"/>
            <a:ext cx="3065331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거리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기후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변수로 모델링 후 시각화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5218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81;p46">
            <a:extLst>
              <a:ext uri="{FF2B5EF4-FFF2-40B4-BE49-F238E27FC236}">
                <a16:creationId xmlns:a16="http://schemas.microsoft.com/office/drawing/2014/main" id="{AA361B78-9A76-425E-9252-4ED513870551}"/>
              </a:ext>
            </a:extLst>
          </p:cNvPr>
          <p:cNvSpPr/>
          <p:nvPr/>
        </p:nvSpPr>
        <p:spPr>
          <a:xfrm>
            <a:off x="3753293" y="455859"/>
            <a:ext cx="8046756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6676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457600" y="208224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50652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2723B8-8D63-4E92-8A7D-FD340E92F2DF}"/>
              </a:ext>
            </a:extLst>
          </p:cNvPr>
          <p:cNvSpPr txBox="1"/>
          <p:nvPr/>
        </p:nvSpPr>
        <p:spPr>
          <a:xfrm>
            <a:off x="573797" y="2575285"/>
            <a:ext cx="26364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2021/03/05</a:t>
            </a: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충청남도 공주시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발생 가정</a:t>
            </a: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시각화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CE0BAD6-CFF5-428D-BF58-B18B6C7A6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0" t="8741" r="36058" b="8435"/>
          <a:stretch/>
        </p:blipFill>
        <p:spPr>
          <a:xfrm>
            <a:off x="4002022" y="709358"/>
            <a:ext cx="7616181" cy="57469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88FA8B-B6BF-44FF-B9B4-41ABB2B9B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69"/>
          <a:stretch/>
        </p:blipFill>
        <p:spPr>
          <a:xfrm>
            <a:off x="3902148" y="605671"/>
            <a:ext cx="7764843" cy="5850658"/>
          </a:xfrm>
          <a:prstGeom prst="rect">
            <a:avLst/>
          </a:prstGeom>
        </p:spPr>
      </p:pic>
      <p:sp>
        <p:nvSpPr>
          <p:cNvPr id="24" name="Google Shape;633;p15">
            <a:extLst>
              <a:ext uri="{FF2B5EF4-FFF2-40B4-BE49-F238E27FC236}">
                <a16:creationId xmlns:a16="http://schemas.microsoft.com/office/drawing/2014/main" id="{D5AA0335-467E-4EC5-8EE5-E18DDD66EB05}"/>
              </a:ext>
            </a:extLst>
          </p:cNvPr>
          <p:cNvSpPr txBox="1"/>
          <p:nvPr/>
        </p:nvSpPr>
        <p:spPr>
          <a:xfrm>
            <a:off x="6876428" y="2955245"/>
            <a:ext cx="675227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공주시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9" name="Google Shape;633;p15">
            <a:extLst>
              <a:ext uri="{FF2B5EF4-FFF2-40B4-BE49-F238E27FC236}">
                <a16:creationId xmlns:a16="http://schemas.microsoft.com/office/drawing/2014/main" id="{6AD1D389-8D4A-48E2-A96D-84C63B3BC258}"/>
              </a:ext>
            </a:extLst>
          </p:cNvPr>
          <p:cNvSpPr txBox="1"/>
          <p:nvPr/>
        </p:nvSpPr>
        <p:spPr>
          <a:xfrm>
            <a:off x="822525" y="4449456"/>
            <a:ext cx="2138962" cy="58473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추후 다중지역 발생 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시각화 예정</a:t>
            </a:r>
            <a:endParaRPr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3" name="Google Shape;633;p15">
            <a:extLst>
              <a:ext uri="{FF2B5EF4-FFF2-40B4-BE49-F238E27FC236}">
                <a16:creationId xmlns:a16="http://schemas.microsoft.com/office/drawing/2014/main" id="{12E00082-1DA9-4D76-8ADD-99F4C38F7DE9}"/>
              </a:ext>
            </a:extLst>
          </p:cNvPr>
          <p:cNvSpPr txBox="1"/>
          <p:nvPr/>
        </p:nvSpPr>
        <p:spPr>
          <a:xfrm>
            <a:off x="719899" y="1867989"/>
            <a:ext cx="2344213" cy="523180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변수의 데이터 값 차이로 인해 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날짜별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다른 결과 확인 가능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277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C50186F-E1AA-4490-9E3D-FFAED6B752DB}"/>
              </a:ext>
            </a:extLst>
          </p:cNvPr>
          <p:cNvGrpSpPr/>
          <p:nvPr/>
        </p:nvGrpSpPr>
        <p:grpSpPr>
          <a:xfrm>
            <a:off x="1494295" y="3542858"/>
            <a:ext cx="2380919" cy="1750502"/>
            <a:chOff x="2121617" y="1645100"/>
            <a:chExt cx="3557200" cy="1750502"/>
          </a:xfrm>
        </p:grpSpPr>
        <p:sp>
          <p:nvSpPr>
            <p:cNvPr id="80" name="Google Shape;685;p30">
              <a:extLst>
                <a:ext uri="{FF2B5EF4-FFF2-40B4-BE49-F238E27FC236}">
                  <a16:creationId xmlns:a16="http://schemas.microsoft.com/office/drawing/2014/main" id="{BA719766-B03A-4F8D-9EDE-D7B0F73E938F}"/>
                </a:ext>
              </a:extLst>
            </p:cNvPr>
            <p:cNvSpPr txBox="1">
              <a:spLocks/>
            </p:cNvSpPr>
            <p:nvPr/>
          </p:nvSpPr>
          <p:spPr>
            <a:xfrm>
              <a:off x="2121617" y="2044267"/>
              <a:ext cx="3557200" cy="1351335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sz="1800" dirty="0"/>
                <a:t>1) HPAI </a:t>
              </a:r>
              <a:r>
                <a:rPr lang="ko-KR" altLang="en-US" sz="1800" dirty="0"/>
                <a:t>현황</a:t>
              </a:r>
              <a:endParaRPr lang="en-US" altLang="ko-KR" sz="1800" dirty="0"/>
            </a:p>
            <a:p>
              <a:pPr algn="ctr"/>
              <a:r>
                <a:rPr lang="en-US" altLang="ko-KR" sz="1800" dirty="0"/>
                <a:t>2) </a:t>
              </a:r>
              <a:r>
                <a:rPr lang="ko-KR" altLang="en-US" sz="1800" dirty="0"/>
                <a:t>기획 배경</a:t>
              </a:r>
              <a:endParaRPr lang="en-US" altLang="ko-KR" sz="1800" dirty="0"/>
            </a:p>
            <a:p>
              <a:pPr algn="ctr"/>
              <a:r>
                <a:rPr lang="en-US" altLang="ko-KR" sz="1800" dirty="0"/>
                <a:t>3) </a:t>
              </a:r>
              <a:r>
                <a:rPr lang="ko-KR" altLang="en-US" sz="1800" dirty="0"/>
                <a:t>기획 목표</a:t>
              </a:r>
              <a:endParaRPr lang="en-US" altLang="ko-KR" sz="1800" dirty="0"/>
            </a:p>
          </p:txBody>
        </p:sp>
        <p:sp>
          <p:nvSpPr>
            <p:cNvPr id="81" name="Google Shape;686;p30">
              <a:extLst>
                <a:ext uri="{FF2B5EF4-FFF2-40B4-BE49-F238E27FC236}">
                  <a16:creationId xmlns:a16="http://schemas.microsoft.com/office/drawing/2014/main" id="{D030F34E-BD08-4F69-BA01-4B83FD1C2153}"/>
                </a:ext>
              </a:extLst>
            </p:cNvPr>
            <p:cNvSpPr txBox="1">
              <a:spLocks/>
            </p:cNvSpPr>
            <p:nvPr/>
          </p:nvSpPr>
          <p:spPr>
            <a:xfrm>
              <a:off x="2121617" y="1645100"/>
              <a:ext cx="3557200" cy="5008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sz="28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프로젝트 개요</a:t>
              </a:r>
            </a:p>
          </p:txBody>
        </p:sp>
      </p:grpSp>
      <p:sp>
        <p:nvSpPr>
          <p:cNvPr id="67" name="Google Shape;672;p30">
            <a:extLst>
              <a:ext uri="{FF2B5EF4-FFF2-40B4-BE49-F238E27FC236}">
                <a16:creationId xmlns:a16="http://schemas.microsoft.com/office/drawing/2014/main" id="{966C73B4-52C0-470D-9633-81CFBE037D66}"/>
              </a:ext>
            </a:extLst>
          </p:cNvPr>
          <p:cNvSpPr txBox="1">
            <a:spLocks/>
          </p:cNvSpPr>
          <p:nvPr/>
        </p:nvSpPr>
        <p:spPr>
          <a:xfrm>
            <a:off x="960000" y="560991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목차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69B719-BCFF-428C-A3CA-ADBB70978EAC}"/>
              </a:ext>
            </a:extLst>
          </p:cNvPr>
          <p:cNvGrpSpPr/>
          <p:nvPr/>
        </p:nvGrpSpPr>
        <p:grpSpPr>
          <a:xfrm>
            <a:off x="2249471" y="2429658"/>
            <a:ext cx="7693059" cy="875225"/>
            <a:chOff x="2013313" y="2429658"/>
            <a:chExt cx="7693059" cy="87522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B9D8D83-E9F8-4CAE-BE9A-E240EF798C92}"/>
                </a:ext>
              </a:extLst>
            </p:cNvPr>
            <p:cNvGrpSpPr/>
            <p:nvPr/>
          </p:nvGrpSpPr>
          <p:grpSpPr>
            <a:xfrm>
              <a:off x="2013313" y="2450467"/>
              <a:ext cx="848400" cy="848400"/>
              <a:chOff x="960017" y="1802300"/>
              <a:chExt cx="848400" cy="848400"/>
            </a:xfrm>
          </p:grpSpPr>
          <p:sp>
            <p:nvSpPr>
              <p:cNvPr id="60" name="Google Shape;665;p30">
                <a:extLst>
                  <a:ext uri="{FF2B5EF4-FFF2-40B4-BE49-F238E27FC236}">
                    <a16:creationId xmlns:a16="http://schemas.microsoft.com/office/drawing/2014/main" id="{84995DBF-654E-461E-9BBF-AF169763C06F}"/>
                  </a:ext>
                </a:extLst>
              </p:cNvPr>
              <p:cNvSpPr/>
              <p:nvPr/>
            </p:nvSpPr>
            <p:spPr>
              <a:xfrm>
                <a:off x="960017" y="1802300"/>
                <a:ext cx="848400" cy="8484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1" name="Google Shape;666;p30">
                <a:extLst>
                  <a:ext uri="{FF2B5EF4-FFF2-40B4-BE49-F238E27FC236}">
                    <a16:creationId xmlns:a16="http://schemas.microsoft.com/office/drawing/2014/main" id="{CAA8052C-565F-4CDC-B7D5-80537A04F5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184" y="1923300"/>
                <a:ext cx="678000" cy="6064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3300" dirty="0">
                    <a:solidFill>
                      <a:schemeClr val="lt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01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F5BF0EA-95B3-466C-B8A6-26020D12ADA8}"/>
                </a:ext>
              </a:extLst>
            </p:cNvPr>
            <p:cNvGrpSpPr/>
            <p:nvPr/>
          </p:nvGrpSpPr>
          <p:grpSpPr>
            <a:xfrm>
              <a:off x="8857972" y="2429658"/>
              <a:ext cx="848400" cy="848400"/>
              <a:chOff x="960000" y="5081617"/>
              <a:chExt cx="848400" cy="848400"/>
            </a:xfrm>
          </p:grpSpPr>
          <p:sp>
            <p:nvSpPr>
              <p:cNvPr id="63" name="Google Shape;668;p30">
                <a:extLst>
                  <a:ext uri="{FF2B5EF4-FFF2-40B4-BE49-F238E27FC236}">
                    <a16:creationId xmlns:a16="http://schemas.microsoft.com/office/drawing/2014/main" id="{CB49C475-550E-40EE-82D5-A59B4B0F6AE4}"/>
                  </a:ext>
                </a:extLst>
              </p:cNvPr>
              <p:cNvSpPr/>
              <p:nvPr/>
            </p:nvSpPr>
            <p:spPr>
              <a:xfrm>
                <a:off x="960000" y="5081617"/>
                <a:ext cx="848400" cy="8484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9" name="Google Shape;674;p30">
                <a:extLst>
                  <a:ext uri="{FF2B5EF4-FFF2-40B4-BE49-F238E27FC236}">
                    <a16:creationId xmlns:a16="http://schemas.microsoft.com/office/drawing/2014/main" id="{CD0DB7C9-8244-4C36-B2BF-3664FA080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200" y="5202584"/>
                <a:ext cx="678000" cy="6064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3300" dirty="0">
                    <a:solidFill>
                      <a:schemeClr val="lt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03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A42A7ED-083B-4981-B807-B077EAEBC9B9}"/>
                </a:ext>
              </a:extLst>
            </p:cNvPr>
            <p:cNvGrpSpPr/>
            <p:nvPr/>
          </p:nvGrpSpPr>
          <p:grpSpPr>
            <a:xfrm>
              <a:off x="5435642" y="2456483"/>
              <a:ext cx="848400" cy="848400"/>
              <a:chOff x="960000" y="3441951"/>
              <a:chExt cx="848400" cy="848400"/>
            </a:xfrm>
          </p:grpSpPr>
          <p:sp>
            <p:nvSpPr>
              <p:cNvPr id="66" name="Google Shape;671;p30">
                <a:extLst>
                  <a:ext uri="{FF2B5EF4-FFF2-40B4-BE49-F238E27FC236}">
                    <a16:creationId xmlns:a16="http://schemas.microsoft.com/office/drawing/2014/main" id="{F7EDE2FF-68B1-44E6-8019-3E1289640BF4}"/>
                  </a:ext>
                </a:extLst>
              </p:cNvPr>
              <p:cNvSpPr/>
              <p:nvPr/>
            </p:nvSpPr>
            <p:spPr>
              <a:xfrm>
                <a:off x="960000" y="3441951"/>
                <a:ext cx="848400" cy="84840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5" name="Google Shape;680;p30">
                <a:extLst>
                  <a:ext uri="{FF2B5EF4-FFF2-40B4-BE49-F238E27FC236}">
                    <a16:creationId xmlns:a16="http://schemas.microsoft.com/office/drawing/2014/main" id="{CEC1A1A3-980F-46BE-88C0-9999CB9A16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233" y="3562951"/>
                <a:ext cx="678000" cy="6064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3300" dirty="0">
                    <a:solidFill>
                      <a:schemeClr val="lt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02</a:t>
                </a:r>
              </a:p>
            </p:txBody>
          </p:sp>
        </p:grpSp>
      </p:grp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A103241-BB57-4025-BBCB-099EF856E348}"/>
              </a:ext>
            </a:extLst>
          </p:cNvPr>
          <p:cNvGrpSpPr/>
          <p:nvPr/>
        </p:nvGrpSpPr>
        <p:grpSpPr>
          <a:xfrm>
            <a:off x="5171513" y="3542858"/>
            <a:ext cx="1860058" cy="1380016"/>
            <a:chOff x="2121617" y="1645100"/>
            <a:chExt cx="3557200" cy="1380016"/>
          </a:xfrm>
        </p:grpSpPr>
        <p:sp>
          <p:nvSpPr>
            <p:cNvPr id="33" name="Google Shape;685;p30">
              <a:extLst>
                <a:ext uri="{FF2B5EF4-FFF2-40B4-BE49-F238E27FC236}">
                  <a16:creationId xmlns:a16="http://schemas.microsoft.com/office/drawing/2014/main" id="{F95F4A0B-6DE5-4C97-9DFA-2B8FFFC7D8C1}"/>
                </a:ext>
              </a:extLst>
            </p:cNvPr>
            <p:cNvSpPr txBox="1">
              <a:spLocks/>
            </p:cNvSpPr>
            <p:nvPr/>
          </p:nvSpPr>
          <p:spPr>
            <a:xfrm>
              <a:off x="2121617" y="2044267"/>
              <a:ext cx="3557200" cy="980849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sz="1800" dirty="0"/>
                <a:t>1) </a:t>
              </a:r>
              <a:r>
                <a:rPr lang="ko-KR" altLang="en-US" sz="1800" dirty="0"/>
                <a:t>개발 프로세스</a:t>
              </a:r>
              <a:endParaRPr lang="en-US" altLang="ko-KR" sz="1800" dirty="0"/>
            </a:p>
            <a:p>
              <a:pPr algn="ctr"/>
              <a:r>
                <a:rPr lang="en-US" altLang="ko-KR" sz="1800" dirty="0"/>
                <a:t>2) </a:t>
              </a:r>
              <a:r>
                <a:rPr lang="ko-KR" altLang="en-US" sz="1800" dirty="0"/>
                <a:t>세부 개발 내용</a:t>
              </a:r>
              <a:endParaRPr lang="en-US" altLang="ko-KR" sz="1800" dirty="0"/>
            </a:p>
          </p:txBody>
        </p:sp>
        <p:sp>
          <p:nvSpPr>
            <p:cNvPr id="34" name="Google Shape;686;p30">
              <a:extLst>
                <a:ext uri="{FF2B5EF4-FFF2-40B4-BE49-F238E27FC236}">
                  <a16:creationId xmlns:a16="http://schemas.microsoft.com/office/drawing/2014/main" id="{0007DFC8-D23F-4ECE-B444-2BAE80980547}"/>
                </a:ext>
              </a:extLst>
            </p:cNvPr>
            <p:cNvSpPr txBox="1">
              <a:spLocks/>
            </p:cNvSpPr>
            <p:nvPr/>
          </p:nvSpPr>
          <p:spPr>
            <a:xfrm>
              <a:off x="2121617" y="1645100"/>
              <a:ext cx="3557200" cy="5008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sz="28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개발 과정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253E85-E5A4-4B84-B839-B4CDD7EF1545}"/>
              </a:ext>
            </a:extLst>
          </p:cNvPr>
          <p:cNvGrpSpPr/>
          <p:nvPr/>
        </p:nvGrpSpPr>
        <p:grpSpPr>
          <a:xfrm>
            <a:off x="8200276" y="3542858"/>
            <a:ext cx="2581135" cy="986611"/>
            <a:chOff x="1930987" y="1645100"/>
            <a:chExt cx="3856332" cy="986611"/>
          </a:xfrm>
        </p:grpSpPr>
        <p:sp>
          <p:nvSpPr>
            <p:cNvPr id="38" name="Google Shape;685;p30">
              <a:extLst>
                <a:ext uri="{FF2B5EF4-FFF2-40B4-BE49-F238E27FC236}">
                  <a16:creationId xmlns:a16="http://schemas.microsoft.com/office/drawing/2014/main" id="{37026082-AB97-4406-8F7B-8522973F5503}"/>
                </a:ext>
              </a:extLst>
            </p:cNvPr>
            <p:cNvSpPr txBox="1">
              <a:spLocks/>
            </p:cNvSpPr>
            <p:nvPr/>
          </p:nvSpPr>
          <p:spPr>
            <a:xfrm>
              <a:off x="1930987" y="2044266"/>
              <a:ext cx="3856332" cy="587445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sz="1800" dirty="0"/>
                <a:t>1) </a:t>
              </a:r>
              <a:r>
                <a:rPr lang="ko-KR" altLang="en-US" sz="1800" dirty="0"/>
                <a:t>추후 개발 일정</a:t>
              </a:r>
              <a:endParaRPr lang="en-US" altLang="ko-KR" sz="1800" dirty="0"/>
            </a:p>
          </p:txBody>
        </p:sp>
        <p:sp>
          <p:nvSpPr>
            <p:cNvPr id="39" name="Google Shape;686;p30">
              <a:extLst>
                <a:ext uri="{FF2B5EF4-FFF2-40B4-BE49-F238E27FC236}">
                  <a16:creationId xmlns:a16="http://schemas.microsoft.com/office/drawing/2014/main" id="{501BD304-7252-416D-8498-6B798110D33B}"/>
                </a:ext>
              </a:extLst>
            </p:cNvPr>
            <p:cNvSpPr txBox="1">
              <a:spLocks/>
            </p:cNvSpPr>
            <p:nvPr/>
          </p:nvSpPr>
          <p:spPr>
            <a:xfrm>
              <a:off x="2121617" y="1645100"/>
              <a:ext cx="3557200" cy="5008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sz="28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추후 일정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1F9768-E2E0-42AB-8AD3-048515C5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591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776;p32">
            <a:extLst>
              <a:ext uri="{FF2B5EF4-FFF2-40B4-BE49-F238E27FC236}">
                <a16:creationId xmlns:a16="http://schemas.microsoft.com/office/drawing/2014/main" id="{1AE9B85B-BD76-428C-8C4C-778A91BF8C98}"/>
              </a:ext>
            </a:extLst>
          </p:cNvPr>
          <p:cNvSpPr/>
          <p:nvPr/>
        </p:nvSpPr>
        <p:spPr>
          <a:xfrm rot="21156733" flipH="1">
            <a:off x="40072" y="2191605"/>
            <a:ext cx="5614593" cy="4912488"/>
          </a:xfrm>
          <a:custGeom>
            <a:avLst/>
            <a:gdLst/>
            <a:ahLst/>
            <a:cxnLst/>
            <a:rect l="l" t="t" r="r" b="b"/>
            <a:pathLst>
              <a:path w="3273" h="2864" extrusionOk="0">
                <a:moveTo>
                  <a:pt x="1574" y="0"/>
                </a:moveTo>
                <a:cubicBezTo>
                  <a:pt x="1" y="0"/>
                  <a:pt x="252" y="1699"/>
                  <a:pt x="1291" y="2612"/>
                </a:cubicBezTo>
                <a:cubicBezTo>
                  <a:pt x="1574" y="2864"/>
                  <a:pt x="1826" y="2864"/>
                  <a:pt x="2077" y="2864"/>
                </a:cubicBezTo>
                <a:cubicBezTo>
                  <a:pt x="2738" y="2864"/>
                  <a:pt x="3273" y="2203"/>
                  <a:pt x="3021" y="1416"/>
                </a:cubicBezTo>
                <a:cubicBezTo>
                  <a:pt x="2738" y="630"/>
                  <a:pt x="2360" y="0"/>
                  <a:pt x="1574" y="0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575393D-5C31-4191-85A4-A039CDC55AF1}"/>
              </a:ext>
            </a:extLst>
          </p:cNvPr>
          <p:cNvGrpSpPr/>
          <p:nvPr/>
        </p:nvGrpSpPr>
        <p:grpSpPr>
          <a:xfrm>
            <a:off x="6490510" y="1157179"/>
            <a:ext cx="4918000" cy="3490670"/>
            <a:chOff x="6680787" y="897224"/>
            <a:chExt cx="4918000" cy="3490670"/>
          </a:xfrm>
        </p:grpSpPr>
        <p:sp>
          <p:nvSpPr>
            <p:cNvPr id="16" name="Google Shape;771;p32">
              <a:extLst>
                <a:ext uri="{FF2B5EF4-FFF2-40B4-BE49-F238E27FC236}">
                  <a16:creationId xmlns:a16="http://schemas.microsoft.com/office/drawing/2014/main" id="{C8AA3CFD-96D6-4A5E-94E9-8D8223A42D8F}"/>
                </a:ext>
              </a:extLst>
            </p:cNvPr>
            <p:cNvSpPr txBox="1">
              <a:spLocks/>
            </p:cNvSpPr>
            <p:nvPr/>
          </p:nvSpPr>
          <p:spPr>
            <a:xfrm>
              <a:off x="6680787" y="2280294"/>
              <a:ext cx="4918000" cy="2107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추후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일정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F3A92D7-2F26-41AC-8494-06416519FB35}"/>
                </a:ext>
              </a:extLst>
            </p:cNvPr>
            <p:cNvGrpSpPr/>
            <p:nvPr/>
          </p:nvGrpSpPr>
          <p:grpSpPr>
            <a:xfrm>
              <a:off x="10215587" y="897224"/>
              <a:ext cx="1383200" cy="1383200"/>
              <a:chOff x="9848800" y="897224"/>
              <a:chExt cx="1383200" cy="1383200"/>
            </a:xfrm>
          </p:grpSpPr>
          <p:sp>
            <p:nvSpPr>
              <p:cNvPr id="19" name="Google Shape;773;p32">
                <a:extLst>
                  <a:ext uri="{FF2B5EF4-FFF2-40B4-BE49-F238E27FC236}">
                    <a16:creationId xmlns:a16="http://schemas.microsoft.com/office/drawing/2014/main" id="{35250980-C28D-457D-93D3-8D157E7F84FF}"/>
                  </a:ext>
                </a:extLst>
              </p:cNvPr>
              <p:cNvSpPr/>
              <p:nvPr/>
            </p:nvSpPr>
            <p:spPr>
              <a:xfrm>
                <a:off x="9848800" y="897224"/>
                <a:ext cx="1383200" cy="13832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endParaRPr sz="2400" dirty="0">
                  <a:solidFill>
                    <a:srgbClr val="D6473F"/>
                  </a:solidFill>
                </a:endParaRPr>
              </a:p>
            </p:txBody>
          </p:sp>
          <p:sp>
            <p:nvSpPr>
              <p:cNvPr id="20" name="Google Shape;774;p32">
                <a:extLst>
                  <a:ext uri="{FF2B5EF4-FFF2-40B4-BE49-F238E27FC236}">
                    <a16:creationId xmlns:a16="http://schemas.microsoft.com/office/drawing/2014/main" id="{97EC8FE9-D053-4602-B5E9-3DA0EC49BB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3533" y="975159"/>
                <a:ext cx="933600" cy="12272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6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03</a:t>
                </a: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DACC1A-BEC2-450E-8B6C-2B603375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090C6F-0AE7-4F5E-B342-325E3BCD6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39" y="2864918"/>
            <a:ext cx="3967681" cy="39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47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03.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추후 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85548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FDC101-4946-44E7-9A0E-9A30D3D461A3}"/>
              </a:ext>
            </a:extLst>
          </p:cNvPr>
          <p:cNvGrpSpPr/>
          <p:nvPr/>
        </p:nvGrpSpPr>
        <p:grpSpPr>
          <a:xfrm>
            <a:off x="975733" y="1795567"/>
            <a:ext cx="3291468" cy="4161697"/>
            <a:chOff x="986932" y="1412083"/>
            <a:chExt cx="4774400" cy="4161697"/>
          </a:xfrm>
        </p:grpSpPr>
        <p:sp>
          <p:nvSpPr>
            <p:cNvPr id="62" name="Google Shape;1582;p46">
              <a:extLst>
                <a:ext uri="{FF2B5EF4-FFF2-40B4-BE49-F238E27FC236}">
                  <a16:creationId xmlns:a16="http://schemas.microsoft.com/office/drawing/2014/main" id="{EA3BCB65-BDED-47AC-9730-F2CDA59341EF}"/>
                </a:ext>
              </a:extLst>
            </p:cNvPr>
            <p:cNvSpPr/>
            <p:nvPr/>
          </p:nvSpPr>
          <p:spPr>
            <a:xfrm>
              <a:off x="986932" y="1577780"/>
              <a:ext cx="4774400" cy="399600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독립변수 추가 예정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농경지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농장 수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출하량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통행량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(KDB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국가교통데이터베이스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등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고려 중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  <p:sp>
          <p:nvSpPr>
            <p:cNvPr id="73" name="Google Shape;633;p15">
              <a:extLst>
                <a:ext uri="{FF2B5EF4-FFF2-40B4-BE49-F238E27FC236}">
                  <a16:creationId xmlns:a16="http://schemas.microsoft.com/office/drawing/2014/main" id="{60B11A97-8171-4190-8062-665139C4429F}"/>
                </a:ext>
              </a:extLst>
            </p:cNvPr>
            <p:cNvSpPr txBox="1"/>
            <p:nvPr/>
          </p:nvSpPr>
          <p:spPr>
            <a:xfrm>
              <a:off x="1432019" y="1412083"/>
              <a:ext cx="3884228" cy="461665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1. </a:t>
              </a: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독립변수 추가</a:t>
              </a:r>
              <a:endParaRPr sz="16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DCA5F17-5516-4C76-A88A-4941705855D1}"/>
              </a:ext>
            </a:extLst>
          </p:cNvPr>
          <p:cNvGrpSpPr/>
          <p:nvPr/>
        </p:nvGrpSpPr>
        <p:grpSpPr>
          <a:xfrm>
            <a:off x="4471080" y="1795567"/>
            <a:ext cx="3291468" cy="4161697"/>
            <a:chOff x="986932" y="1412083"/>
            <a:chExt cx="4774400" cy="4161697"/>
          </a:xfrm>
        </p:grpSpPr>
        <p:sp>
          <p:nvSpPr>
            <p:cNvPr id="25" name="Google Shape;1582;p46">
              <a:extLst>
                <a:ext uri="{FF2B5EF4-FFF2-40B4-BE49-F238E27FC236}">
                  <a16:creationId xmlns:a16="http://schemas.microsoft.com/office/drawing/2014/main" id="{AF578A88-3C84-4F66-86F2-7063243D3D87}"/>
                </a:ext>
              </a:extLst>
            </p:cNvPr>
            <p:cNvSpPr/>
            <p:nvPr/>
          </p:nvSpPr>
          <p:spPr>
            <a:xfrm>
              <a:off x="986932" y="1577780"/>
              <a:ext cx="4774400" cy="399600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추가된 독립변수 테이블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생성 및 추가 후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추가된 테이블로 시각화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Google Shape;633;p15">
              <a:extLst>
                <a:ext uri="{FF2B5EF4-FFF2-40B4-BE49-F238E27FC236}">
                  <a16:creationId xmlns:a16="http://schemas.microsoft.com/office/drawing/2014/main" id="{CB3852B4-4110-4505-BCC5-B0F7BAC249BB}"/>
                </a:ext>
              </a:extLst>
            </p:cNvPr>
            <p:cNvSpPr txBox="1"/>
            <p:nvPr/>
          </p:nvSpPr>
          <p:spPr>
            <a:xfrm>
              <a:off x="1104854" y="1412083"/>
              <a:ext cx="4594860" cy="461624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2. </a:t>
              </a: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모델링 </a:t>
              </a:r>
              <a:r>
                <a:rPr lang="en-US" altLang="ko-KR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&amp; </a:t>
              </a: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시각화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EDA8DB-2021-4D94-AA5D-EBB44DB876B7}"/>
              </a:ext>
            </a:extLst>
          </p:cNvPr>
          <p:cNvGrpSpPr/>
          <p:nvPr/>
        </p:nvGrpSpPr>
        <p:grpSpPr>
          <a:xfrm>
            <a:off x="7966427" y="1795567"/>
            <a:ext cx="3291468" cy="4161697"/>
            <a:chOff x="986932" y="1412083"/>
            <a:chExt cx="4774400" cy="4161697"/>
          </a:xfrm>
        </p:grpSpPr>
        <p:sp>
          <p:nvSpPr>
            <p:cNvPr id="28" name="Google Shape;1582;p46">
              <a:extLst>
                <a:ext uri="{FF2B5EF4-FFF2-40B4-BE49-F238E27FC236}">
                  <a16:creationId xmlns:a16="http://schemas.microsoft.com/office/drawing/2014/main" id="{F7D3F2CD-376E-4F98-9AC2-10E34EEC153C}"/>
                </a:ext>
              </a:extLst>
            </p:cNvPr>
            <p:cNvSpPr/>
            <p:nvPr/>
          </p:nvSpPr>
          <p:spPr>
            <a:xfrm>
              <a:off x="986932" y="1577780"/>
              <a:ext cx="4774400" cy="399600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최종 모델링 후 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구현 예정</a:t>
              </a:r>
              <a:endParaRPr sz="2400" dirty="0"/>
            </a:p>
          </p:txBody>
        </p:sp>
        <p:sp>
          <p:nvSpPr>
            <p:cNvPr id="29" name="Google Shape;633;p15">
              <a:extLst>
                <a:ext uri="{FF2B5EF4-FFF2-40B4-BE49-F238E27FC236}">
                  <a16:creationId xmlns:a16="http://schemas.microsoft.com/office/drawing/2014/main" id="{253A109E-B100-450E-BB3A-A8521DA47D4F}"/>
                </a:ext>
              </a:extLst>
            </p:cNvPr>
            <p:cNvSpPr txBox="1"/>
            <p:nvPr/>
          </p:nvSpPr>
          <p:spPr>
            <a:xfrm>
              <a:off x="1432019" y="1412083"/>
              <a:ext cx="3884228" cy="461624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3. </a:t>
              </a: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웹 구현</a:t>
              </a:r>
            </a:p>
          </p:txBody>
        </p:sp>
      </p:grpSp>
      <p:pic>
        <p:nvPicPr>
          <p:cNvPr id="74" name="Google Shape;786;p23">
            <a:extLst>
              <a:ext uri="{FF2B5EF4-FFF2-40B4-BE49-F238E27FC236}">
                <a16:creationId xmlns:a16="http://schemas.microsoft.com/office/drawing/2014/main" id="{EF48BDEC-8145-4049-94D9-7C8A16EFAC7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963773" y="3630749"/>
            <a:ext cx="673310" cy="65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786;p23">
            <a:extLst>
              <a:ext uri="{FF2B5EF4-FFF2-40B4-BE49-F238E27FC236}">
                <a16:creationId xmlns:a16="http://schemas.microsoft.com/office/drawing/2014/main" id="{19E4EDD6-7595-4C1B-B518-F2353EC64C0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507514" y="3630749"/>
            <a:ext cx="673310" cy="6567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05DD0-D2F3-4ABB-A369-4FEF977B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0" name="Google Shape;772;p32">
            <a:extLst>
              <a:ext uri="{FF2B5EF4-FFF2-40B4-BE49-F238E27FC236}">
                <a16:creationId xmlns:a16="http://schemas.microsoft.com/office/drawing/2014/main" id="{0D2DDF58-4CDC-4A29-86D0-146B039FC901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개발 일정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6953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Google Shape;1372;p40">
            <a:extLst>
              <a:ext uri="{FF2B5EF4-FFF2-40B4-BE49-F238E27FC236}">
                <a16:creationId xmlns:a16="http://schemas.microsoft.com/office/drawing/2014/main" id="{A784ED4C-8C8E-4F4C-8413-1E6D1D746BAB}"/>
              </a:ext>
            </a:extLst>
          </p:cNvPr>
          <p:cNvSpPr txBox="1">
            <a:spLocks/>
          </p:cNvSpPr>
          <p:nvPr/>
        </p:nvSpPr>
        <p:spPr>
          <a:xfrm>
            <a:off x="960000" y="1968600"/>
            <a:ext cx="6366000" cy="1460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800" dirty="0">
                <a:solidFill>
                  <a:srgbClr val="D647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 &amp; A</a:t>
            </a:r>
          </a:p>
        </p:txBody>
      </p:sp>
      <p:grpSp>
        <p:nvGrpSpPr>
          <p:cNvPr id="110" name="Google Shape;1374;p40">
            <a:extLst>
              <a:ext uri="{FF2B5EF4-FFF2-40B4-BE49-F238E27FC236}">
                <a16:creationId xmlns:a16="http://schemas.microsoft.com/office/drawing/2014/main" id="{852AFB90-13F0-4BB0-975E-41F7B9ADB163}"/>
              </a:ext>
            </a:extLst>
          </p:cNvPr>
          <p:cNvGrpSpPr/>
          <p:nvPr/>
        </p:nvGrpSpPr>
        <p:grpSpPr>
          <a:xfrm>
            <a:off x="7127163" y="2124267"/>
            <a:ext cx="5854533" cy="5282101"/>
            <a:chOff x="5345372" y="1593200"/>
            <a:chExt cx="4390900" cy="3961576"/>
          </a:xfrm>
        </p:grpSpPr>
        <p:sp>
          <p:nvSpPr>
            <p:cNvPr id="111" name="Google Shape;1375;p40">
              <a:extLst>
                <a:ext uri="{FF2B5EF4-FFF2-40B4-BE49-F238E27FC236}">
                  <a16:creationId xmlns:a16="http://schemas.microsoft.com/office/drawing/2014/main" id="{24DF280B-0140-4160-B7EA-CBD80E1A9DC1}"/>
                </a:ext>
              </a:extLst>
            </p:cNvPr>
            <p:cNvSpPr/>
            <p:nvPr/>
          </p:nvSpPr>
          <p:spPr>
            <a:xfrm rot="443271">
              <a:off x="5552617" y="1834404"/>
              <a:ext cx="3976411" cy="3479167"/>
            </a:xfrm>
            <a:custGeom>
              <a:avLst/>
              <a:gdLst/>
              <a:ahLst/>
              <a:cxnLst/>
              <a:rect l="l" t="t" r="r" b="b"/>
              <a:pathLst>
                <a:path w="3273" h="2864" extrusionOk="0">
                  <a:moveTo>
                    <a:pt x="1574" y="0"/>
                  </a:moveTo>
                  <a:cubicBezTo>
                    <a:pt x="1" y="0"/>
                    <a:pt x="252" y="1699"/>
                    <a:pt x="1291" y="2612"/>
                  </a:cubicBezTo>
                  <a:cubicBezTo>
                    <a:pt x="1574" y="2864"/>
                    <a:pt x="1826" y="2864"/>
                    <a:pt x="2077" y="2864"/>
                  </a:cubicBezTo>
                  <a:cubicBezTo>
                    <a:pt x="2738" y="2864"/>
                    <a:pt x="3273" y="2203"/>
                    <a:pt x="3021" y="1416"/>
                  </a:cubicBezTo>
                  <a:cubicBezTo>
                    <a:pt x="2738" y="630"/>
                    <a:pt x="2360" y="0"/>
                    <a:pt x="1574" y="0"/>
                  </a:cubicBezTo>
                  <a:close/>
                </a:path>
              </a:pathLst>
            </a:custGeom>
            <a:solidFill>
              <a:srgbClr val="E7DF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12" name="Google Shape;1376;p40">
              <a:extLst>
                <a:ext uri="{FF2B5EF4-FFF2-40B4-BE49-F238E27FC236}">
                  <a16:creationId xmlns:a16="http://schemas.microsoft.com/office/drawing/2014/main" id="{61AD902C-BF80-4F2B-8B2A-8C2817E0757D}"/>
                </a:ext>
              </a:extLst>
            </p:cNvPr>
            <p:cNvGrpSpPr/>
            <p:nvPr/>
          </p:nvGrpSpPr>
          <p:grpSpPr>
            <a:xfrm>
              <a:off x="6074173" y="2004276"/>
              <a:ext cx="2429758" cy="3139432"/>
              <a:chOff x="6353565" y="2280240"/>
              <a:chExt cx="2215922" cy="2863139"/>
            </a:xfrm>
          </p:grpSpPr>
          <p:sp>
            <p:nvSpPr>
              <p:cNvPr id="113" name="Google Shape;1377;p40">
                <a:extLst>
                  <a:ext uri="{FF2B5EF4-FFF2-40B4-BE49-F238E27FC236}">
                    <a16:creationId xmlns:a16="http://schemas.microsoft.com/office/drawing/2014/main" id="{73394883-664A-4A11-8558-796620872681}"/>
                  </a:ext>
                </a:extLst>
              </p:cNvPr>
              <p:cNvSpPr/>
              <p:nvPr/>
            </p:nvSpPr>
            <p:spPr>
              <a:xfrm>
                <a:off x="6418727" y="2895652"/>
                <a:ext cx="404820" cy="445864"/>
              </a:xfrm>
              <a:custGeom>
                <a:avLst/>
                <a:gdLst/>
                <a:ahLst/>
                <a:cxnLst/>
                <a:rect l="l" t="t" r="r" b="b"/>
                <a:pathLst>
                  <a:path w="18010" h="19836" extrusionOk="0">
                    <a:moveTo>
                      <a:pt x="6300" y="1"/>
                    </a:moveTo>
                    <a:lnTo>
                      <a:pt x="0" y="24"/>
                    </a:lnTo>
                    <a:lnTo>
                      <a:pt x="8081" y="19836"/>
                    </a:lnTo>
                    <a:lnTo>
                      <a:pt x="18010" y="11527"/>
                    </a:lnTo>
                    <a:lnTo>
                      <a:pt x="6300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" name="Google Shape;1378;p40">
                <a:extLst>
                  <a:ext uri="{FF2B5EF4-FFF2-40B4-BE49-F238E27FC236}">
                    <a16:creationId xmlns:a16="http://schemas.microsoft.com/office/drawing/2014/main" id="{ED0599A3-735F-4343-8ACE-F3C79237627C}"/>
                  </a:ext>
                </a:extLst>
              </p:cNvPr>
              <p:cNvSpPr/>
              <p:nvPr/>
            </p:nvSpPr>
            <p:spPr>
              <a:xfrm>
                <a:off x="6432056" y="2931054"/>
                <a:ext cx="320170" cy="177482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7896" extrusionOk="0">
                    <a:moveTo>
                      <a:pt x="8948" y="1"/>
                    </a:moveTo>
                    <a:lnTo>
                      <a:pt x="1" y="4954"/>
                    </a:lnTo>
                    <a:cubicBezTo>
                      <a:pt x="2403" y="7128"/>
                      <a:pt x="4624" y="7896"/>
                      <a:pt x="6563" y="7896"/>
                    </a:cubicBezTo>
                    <a:cubicBezTo>
                      <a:pt x="11218" y="7896"/>
                      <a:pt x="14244" y="3470"/>
                      <a:pt x="14244" y="3470"/>
                    </a:cubicBezTo>
                    <a:lnTo>
                      <a:pt x="8948" y="1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" name="Google Shape;1379;p40">
                <a:extLst>
                  <a:ext uri="{FF2B5EF4-FFF2-40B4-BE49-F238E27FC236}">
                    <a16:creationId xmlns:a16="http://schemas.microsoft.com/office/drawing/2014/main" id="{D58D6D30-7112-42C0-B256-91A154C18AE8}"/>
                  </a:ext>
                </a:extLst>
              </p:cNvPr>
              <p:cNvSpPr/>
              <p:nvPr/>
            </p:nvSpPr>
            <p:spPr>
              <a:xfrm>
                <a:off x="6483889" y="2960814"/>
                <a:ext cx="815776" cy="1043068"/>
              </a:xfrm>
              <a:custGeom>
                <a:avLst/>
                <a:gdLst/>
                <a:ahLst/>
                <a:cxnLst/>
                <a:rect l="l" t="t" r="r" b="b"/>
                <a:pathLst>
                  <a:path w="36293" h="46405" extrusionOk="0">
                    <a:moveTo>
                      <a:pt x="6711" y="1"/>
                    </a:moveTo>
                    <a:lnTo>
                      <a:pt x="0" y="3379"/>
                    </a:lnTo>
                    <a:cubicBezTo>
                      <a:pt x="0" y="3379"/>
                      <a:pt x="4223" y="29080"/>
                      <a:pt x="27619" y="46404"/>
                    </a:cubicBezTo>
                    <a:lnTo>
                      <a:pt x="36292" y="28213"/>
                    </a:lnTo>
                    <a:lnTo>
                      <a:pt x="6711" y="1"/>
                    </a:ln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16" name="Google Shape;1380;p40">
                <a:extLst>
                  <a:ext uri="{FF2B5EF4-FFF2-40B4-BE49-F238E27FC236}">
                    <a16:creationId xmlns:a16="http://schemas.microsoft.com/office/drawing/2014/main" id="{6D890881-93D9-41E2-ADB9-86ED4CCE9C7E}"/>
                  </a:ext>
                </a:extLst>
              </p:cNvPr>
              <p:cNvSpPr/>
              <p:nvPr/>
            </p:nvSpPr>
            <p:spPr>
              <a:xfrm>
                <a:off x="6432056" y="2931054"/>
                <a:ext cx="248354" cy="274518"/>
              </a:xfrm>
              <a:custGeom>
                <a:avLst/>
                <a:gdLst/>
                <a:ahLst/>
                <a:cxnLst/>
                <a:rect l="l" t="t" r="r" b="b"/>
                <a:pathLst>
                  <a:path w="11049" h="12213" extrusionOk="0">
                    <a:moveTo>
                      <a:pt x="8948" y="1"/>
                    </a:moveTo>
                    <a:lnTo>
                      <a:pt x="1" y="4954"/>
                    </a:lnTo>
                    <a:lnTo>
                      <a:pt x="2397" y="12212"/>
                    </a:lnTo>
                    <a:cubicBezTo>
                      <a:pt x="2397" y="12212"/>
                      <a:pt x="11048" y="8492"/>
                      <a:pt x="8948" y="1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" name="Google Shape;1381;p40">
                <a:extLst>
                  <a:ext uri="{FF2B5EF4-FFF2-40B4-BE49-F238E27FC236}">
                    <a16:creationId xmlns:a16="http://schemas.microsoft.com/office/drawing/2014/main" id="{A12CBA01-8833-4B0F-A500-1BF6AD6773DE}"/>
                  </a:ext>
                </a:extLst>
              </p:cNvPr>
              <p:cNvSpPr/>
              <p:nvPr/>
            </p:nvSpPr>
            <p:spPr>
              <a:xfrm>
                <a:off x="6366399" y="2775599"/>
                <a:ext cx="265774" cy="185237"/>
              </a:xfrm>
              <a:custGeom>
                <a:avLst/>
                <a:gdLst/>
                <a:ahLst/>
                <a:cxnLst/>
                <a:rect l="l" t="t" r="r" b="b"/>
                <a:pathLst>
                  <a:path w="11824" h="8241" extrusionOk="0">
                    <a:moveTo>
                      <a:pt x="1415" y="1"/>
                    </a:moveTo>
                    <a:cubicBezTo>
                      <a:pt x="0" y="5273"/>
                      <a:pt x="4063" y="8241"/>
                      <a:pt x="4063" y="8241"/>
                    </a:cubicBezTo>
                    <a:lnTo>
                      <a:pt x="9244" y="7350"/>
                    </a:lnTo>
                    <a:lnTo>
                      <a:pt x="11824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" name="Google Shape;1382;p40">
                <a:extLst>
                  <a:ext uri="{FF2B5EF4-FFF2-40B4-BE49-F238E27FC236}">
                    <a16:creationId xmlns:a16="http://schemas.microsoft.com/office/drawing/2014/main" id="{483A4D5A-B8D2-4ED3-A1E8-3E09FA714EE7}"/>
                  </a:ext>
                </a:extLst>
              </p:cNvPr>
              <p:cNvSpPr/>
              <p:nvPr/>
            </p:nvSpPr>
            <p:spPr>
              <a:xfrm>
                <a:off x="6436170" y="2422298"/>
                <a:ext cx="160602" cy="272270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12113" extrusionOk="0">
                    <a:moveTo>
                      <a:pt x="1369" y="0"/>
                    </a:moveTo>
                    <a:cubicBezTo>
                      <a:pt x="1046" y="0"/>
                      <a:pt x="723" y="126"/>
                      <a:pt x="480" y="380"/>
                    </a:cubicBezTo>
                    <a:cubicBezTo>
                      <a:pt x="46" y="814"/>
                      <a:pt x="0" y="1498"/>
                      <a:pt x="366" y="1978"/>
                    </a:cubicBezTo>
                    <a:lnTo>
                      <a:pt x="3013" y="5607"/>
                    </a:lnTo>
                    <a:lnTo>
                      <a:pt x="3082" y="8278"/>
                    </a:lnTo>
                    <a:lnTo>
                      <a:pt x="3196" y="12112"/>
                    </a:lnTo>
                    <a:lnTo>
                      <a:pt x="7145" y="11382"/>
                    </a:lnTo>
                    <a:lnTo>
                      <a:pt x="6916" y="9898"/>
                    </a:lnTo>
                    <a:lnTo>
                      <a:pt x="6072" y="4763"/>
                    </a:lnTo>
                    <a:lnTo>
                      <a:pt x="2306" y="426"/>
                    </a:lnTo>
                    <a:cubicBezTo>
                      <a:pt x="2058" y="143"/>
                      <a:pt x="1714" y="0"/>
                      <a:pt x="1369" y="0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" name="Google Shape;1383;p40">
                <a:extLst>
                  <a:ext uri="{FF2B5EF4-FFF2-40B4-BE49-F238E27FC236}">
                    <a16:creationId xmlns:a16="http://schemas.microsoft.com/office/drawing/2014/main" id="{FF0BA814-03DB-4414-A355-342329816EBC}"/>
                  </a:ext>
                </a:extLst>
              </p:cNvPr>
              <p:cNvSpPr/>
              <p:nvPr/>
            </p:nvSpPr>
            <p:spPr>
              <a:xfrm>
                <a:off x="6504411" y="2571414"/>
                <a:ext cx="87235" cy="73389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3265" extrusionOk="0">
                    <a:moveTo>
                      <a:pt x="0" y="0"/>
                    </a:moveTo>
                    <a:lnTo>
                      <a:pt x="46" y="1644"/>
                    </a:lnTo>
                    <a:lnTo>
                      <a:pt x="3880" y="3264"/>
                    </a:lnTo>
                    <a:lnTo>
                      <a:pt x="3652" y="18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" name="Google Shape;1384;p40">
                <a:extLst>
                  <a:ext uri="{FF2B5EF4-FFF2-40B4-BE49-F238E27FC236}">
                    <a16:creationId xmlns:a16="http://schemas.microsoft.com/office/drawing/2014/main" id="{F148E85D-EEE0-4DA0-A99A-BF0A9197335B}"/>
                  </a:ext>
                </a:extLst>
              </p:cNvPr>
              <p:cNvSpPr/>
              <p:nvPr/>
            </p:nvSpPr>
            <p:spPr>
              <a:xfrm>
                <a:off x="6353565" y="2579618"/>
                <a:ext cx="241678" cy="222190"/>
              </a:xfrm>
              <a:custGeom>
                <a:avLst/>
                <a:gdLst/>
                <a:ahLst/>
                <a:cxnLst/>
                <a:rect l="l" t="t" r="r" b="b"/>
                <a:pathLst>
                  <a:path w="10752" h="9885" extrusionOk="0">
                    <a:moveTo>
                      <a:pt x="4782" y="1"/>
                    </a:moveTo>
                    <a:cubicBezTo>
                      <a:pt x="4665" y="1"/>
                      <a:pt x="4546" y="16"/>
                      <a:pt x="4429" y="46"/>
                    </a:cubicBezTo>
                    <a:lnTo>
                      <a:pt x="3516" y="297"/>
                    </a:lnTo>
                    <a:cubicBezTo>
                      <a:pt x="2899" y="480"/>
                      <a:pt x="2489" y="1050"/>
                      <a:pt x="2534" y="1689"/>
                    </a:cubicBezTo>
                    <a:lnTo>
                      <a:pt x="2557" y="2009"/>
                    </a:lnTo>
                    <a:lnTo>
                      <a:pt x="1187" y="3196"/>
                    </a:lnTo>
                    <a:cubicBezTo>
                      <a:pt x="799" y="3538"/>
                      <a:pt x="685" y="4109"/>
                      <a:pt x="936" y="4565"/>
                    </a:cubicBezTo>
                    <a:lnTo>
                      <a:pt x="526" y="5136"/>
                    </a:lnTo>
                    <a:cubicBezTo>
                      <a:pt x="92" y="5730"/>
                      <a:pt x="1" y="6506"/>
                      <a:pt x="274" y="7190"/>
                    </a:cubicBezTo>
                    <a:lnTo>
                      <a:pt x="891" y="8742"/>
                    </a:lnTo>
                    <a:cubicBezTo>
                      <a:pt x="1172" y="9447"/>
                      <a:pt x="1845" y="9885"/>
                      <a:pt x="2563" y="9885"/>
                    </a:cubicBezTo>
                    <a:cubicBezTo>
                      <a:pt x="2659" y="9885"/>
                      <a:pt x="2756" y="9877"/>
                      <a:pt x="2854" y="9861"/>
                    </a:cubicBezTo>
                    <a:lnTo>
                      <a:pt x="10751" y="8514"/>
                    </a:lnTo>
                    <a:lnTo>
                      <a:pt x="9245" y="1895"/>
                    </a:lnTo>
                    <a:lnTo>
                      <a:pt x="6004" y="708"/>
                    </a:lnTo>
                    <a:cubicBezTo>
                      <a:pt x="5745" y="265"/>
                      <a:pt x="5277" y="1"/>
                      <a:pt x="4782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" name="Google Shape;1385;p40">
                <a:extLst>
                  <a:ext uri="{FF2B5EF4-FFF2-40B4-BE49-F238E27FC236}">
                    <a16:creationId xmlns:a16="http://schemas.microsoft.com/office/drawing/2014/main" id="{B6BB563D-3CCF-44C3-8E17-6419FB9E502C}"/>
                  </a:ext>
                </a:extLst>
              </p:cNvPr>
              <p:cNvSpPr/>
              <p:nvPr/>
            </p:nvSpPr>
            <p:spPr>
              <a:xfrm>
                <a:off x="6489014" y="2620145"/>
                <a:ext cx="87235" cy="143159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6369" extrusionOk="0">
                    <a:moveTo>
                      <a:pt x="0" y="1"/>
                    </a:moveTo>
                    <a:lnTo>
                      <a:pt x="754" y="6369"/>
                    </a:lnTo>
                    <a:lnTo>
                      <a:pt x="3881" y="20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" name="Google Shape;1386;p40">
                <a:extLst>
                  <a:ext uri="{FF2B5EF4-FFF2-40B4-BE49-F238E27FC236}">
                    <a16:creationId xmlns:a16="http://schemas.microsoft.com/office/drawing/2014/main" id="{84085FB9-545E-4CC5-8091-1358FACCB55F}"/>
                  </a:ext>
                </a:extLst>
              </p:cNvPr>
              <p:cNvSpPr/>
              <p:nvPr/>
            </p:nvSpPr>
            <p:spPr>
              <a:xfrm>
                <a:off x="6431045" y="2598724"/>
                <a:ext cx="202163" cy="267190"/>
              </a:xfrm>
              <a:custGeom>
                <a:avLst/>
                <a:gdLst/>
                <a:ahLst/>
                <a:cxnLst/>
                <a:rect l="l" t="t" r="r" b="b"/>
                <a:pathLst>
                  <a:path w="8994" h="11887" extrusionOk="0">
                    <a:moveTo>
                      <a:pt x="2775" y="0"/>
                    </a:moveTo>
                    <a:cubicBezTo>
                      <a:pt x="2298" y="0"/>
                      <a:pt x="1902" y="417"/>
                      <a:pt x="1963" y="908"/>
                    </a:cubicBezTo>
                    <a:cubicBezTo>
                      <a:pt x="2054" y="2004"/>
                      <a:pt x="2831" y="2894"/>
                      <a:pt x="3858" y="3213"/>
                    </a:cubicBezTo>
                    <a:lnTo>
                      <a:pt x="4702" y="3442"/>
                    </a:lnTo>
                    <a:cubicBezTo>
                      <a:pt x="4702" y="3442"/>
                      <a:pt x="0" y="6340"/>
                      <a:pt x="1552" y="11887"/>
                    </a:cubicBezTo>
                    <a:lnTo>
                      <a:pt x="8948" y="7870"/>
                    </a:lnTo>
                    <a:lnTo>
                      <a:pt x="8993" y="3373"/>
                    </a:lnTo>
                    <a:cubicBezTo>
                      <a:pt x="8993" y="2140"/>
                      <a:pt x="8149" y="1091"/>
                      <a:pt x="6939" y="839"/>
                    </a:cubicBezTo>
                    <a:lnTo>
                      <a:pt x="2945" y="18"/>
                    </a:lnTo>
                    <a:cubicBezTo>
                      <a:pt x="2887" y="6"/>
                      <a:pt x="2831" y="0"/>
                      <a:pt x="2775" y="0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" name="Google Shape;1387;p40">
                <a:extLst>
                  <a:ext uri="{FF2B5EF4-FFF2-40B4-BE49-F238E27FC236}">
                    <a16:creationId xmlns:a16="http://schemas.microsoft.com/office/drawing/2014/main" id="{A4648F33-8466-4936-8E99-C47FF98F133E}"/>
                  </a:ext>
                </a:extLst>
              </p:cNvPr>
              <p:cNvSpPr/>
              <p:nvPr/>
            </p:nvSpPr>
            <p:spPr>
              <a:xfrm>
                <a:off x="6407443" y="2593981"/>
                <a:ext cx="129313" cy="271933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2098" extrusionOk="0">
                    <a:moveTo>
                      <a:pt x="2899" y="0"/>
                    </a:moveTo>
                    <a:lnTo>
                      <a:pt x="2762" y="1712"/>
                    </a:lnTo>
                    <a:cubicBezTo>
                      <a:pt x="2694" y="2580"/>
                      <a:pt x="3127" y="3424"/>
                      <a:pt x="3858" y="3881"/>
                    </a:cubicBezTo>
                    <a:cubicBezTo>
                      <a:pt x="3858" y="3881"/>
                      <a:pt x="0" y="7350"/>
                      <a:pt x="2602" y="12098"/>
                    </a:cubicBezTo>
                    <a:cubicBezTo>
                      <a:pt x="1119" y="6414"/>
                      <a:pt x="5752" y="3653"/>
                      <a:pt x="5752" y="3653"/>
                    </a:cubicBezTo>
                    <a:lnTo>
                      <a:pt x="5067" y="3470"/>
                    </a:lnTo>
                    <a:cubicBezTo>
                      <a:pt x="3926" y="3128"/>
                      <a:pt x="3104" y="2146"/>
                      <a:pt x="2990" y="959"/>
                    </a:cubicBezTo>
                    <a:lnTo>
                      <a:pt x="2899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" name="Google Shape;1388;p40">
                <a:extLst>
                  <a:ext uri="{FF2B5EF4-FFF2-40B4-BE49-F238E27FC236}">
                    <a16:creationId xmlns:a16="http://schemas.microsoft.com/office/drawing/2014/main" id="{E9432DAB-F796-4592-8A34-A655FE1B451A}"/>
                  </a:ext>
                </a:extLst>
              </p:cNvPr>
              <p:cNvSpPr/>
              <p:nvPr/>
            </p:nvSpPr>
            <p:spPr>
              <a:xfrm>
                <a:off x="7453052" y="4470740"/>
                <a:ext cx="1116435" cy="672639"/>
              </a:xfrm>
              <a:custGeom>
                <a:avLst/>
                <a:gdLst/>
                <a:ahLst/>
                <a:cxnLst/>
                <a:rect l="l" t="t" r="r" b="b"/>
                <a:pathLst>
                  <a:path w="49669" h="29925" extrusionOk="0">
                    <a:moveTo>
                      <a:pt x="44898" y="0"/>
                    </a:moveTo>
                    <a:lnTo>
                      <a:pt x="8058" y="274"/>
                    </a:lnTo>
                    <a:lnTo>
                      <a:pt x="0" y="29901"/>
                    </a:lnTo>
                    <a:lnTo>
                      <a:pt x="29148" y="29924"/>
                    </a:lnTo>
                    <a:cubicBezTo>
                      <a:pt x="29331" y="29924"/>
                      <a:pt x="49006" y="29901"/>
                      <a:pt x="49006" y="29901"/>
                    </a:cubicBezTo>
                    <a:cubicBezTo>
                      <a:pt x="49006" y="29901"/>
                      <a:pt x="49668" y="18078"/>
                      <a:pt x="46655" y="6665"/>
                    </a:cubicBezTo>
                    <a:lnTo>
                      <a:pt x="44898" y="0"/>
                    </a:lnTo>
                    <a:close/>
                  </a:path>
                </a:pathLst>
              </a:custGeom>
              <a:solidFill>
                <a:srgbClr val="C75F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25" name="Google Shape;1389;p40">
                <a:extLst>
                  <a:ext uri="{FF2B5EF4-FFF2-40B4-BE49-F238E27FC236}">
                    <a16:creationId xmlns:a16="http://schemas.microsoft.com/office/drawing/2014/main" id="{0F6FAFF8-2EC4-4702-9596-DAB6482A40AF}"/>
                  </a:ext>
                </a:extLst>
              </p:cNvPr>
              <p:cNvSpPr/>
              <p:nvPr/>
            </p:nvSpPr>
            <p:spPr>
              <a:xfrm>
                <a:off x="8312411" y="4542556"/>
                <a:ext cx="78019" cy="600307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6707" extrusionOk="0">
                    <a:moveTo>
                      <a:pt x="731" y="1"/>
                    </a:moveTo>
                    <a:lnTo>
                      <a:pt x="1" y="161"/>
                    </a:lnTo>
                    <a:cubicBezTo>
                      <a:pt x="23" y="275"/>
                      <a:pt x="2694" y="12463"/>
                      <a:pt x="2694" y="26706"/>
                    </a:cubicBezTo>
                    <a:lnTo>
                      <a:pt x="3470" y="26706"/>
                    </a:lnTo>
                    <a:cubicBezTo>
                      <a:pt x="3470" y="12395"/>
                      <a:pt x="754" y="115"/>
                      <a:pt x="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" name="Google Shape;1390;p40">
                <a:extLst>
                  <a:ext uri="{FF2B5EF4-FFF2-40B4-BE49-F238E27FC236}">
                    <a16:creationId xmlns:a16="http://schemas.microsoft.com/office/drawing/2014/main" id="{5BD6A866-066F-4A4C-A04B-746C2EAF6463}"/>
                  </a:ext>
                </a:extLst>
              </p:cNvPr>
              <p:cNvSpPr/>
              <p:nvPr/>
            </p:nvSpPr>
            <p:spPr>
              <a:xfrm>
                <a:off x="7616193" y="4532306"/>
                <a:ext cx="854257" cy="36953"/>
              </a:xfrm>
              <a:custGeom>
                <a:avLst/>
                <a:gdLst/>
                <a:ahLst/>
                <a:cxnLst/>
                <a:rect l="l" t="t" r="r" b="b"/>
                <a:pathLst>
                  <a:path w="38005" h="1644" extrusionOk="0">
                    <a:moveTo>
                      <a:pt x="37982" y="0"/>
                    </a:moveTo>
                    <a:lnTo>
                      <a:pt x="1" y="891"/>
                    </a:lnTo>
                    <a:lnTo>
                      <a:pt x="23" y="1644"/>
                    </a:lnTo>
                    <a:lnTo>
                      <a:pt x="38005" y="754"/>
                    </a:lnTo>
                    <a:lnTo>
                      <a:pt x="37982" y="0"/>
                    </a:lnTo>
                    <a:close/>
                  </a:path>
                </a:pathLst>
              </a:custGeom>
              <a:solidFill>
                <a:srgbClr val="504E6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" name="Google Shape;1391;p40">
                <a:extLst>
                  <a:ext uri="{FF2B5EF4-FFF2-40B4-BE49-F238E27FC236}">
                    <a16:creationId xmlns:a16="http://schemas.microsoft.com/office/drawing/2014/main" id="{3EFD0325-7D2D-426B-ABB6-3FCBEC84A5B1}"/>
                  </a:ext>
                </a:extLst>
              </p:cNvPr>
              <p:cNvSpPr/>
              <p:nvPr/>
            </p:nvSpPr>
            <p:spPr>
              <a:xfrm>
                <a:off x="8130793" y="4555390"/>
                <a:ext cx="221156" cy="122637"/>
              </a:xfrm>
              <a:custGeom>
                <a:avLst/>
                <a:gdLst/>
                <a:ahLst/>
                <a:cxnLst/>
                <a:rect l="l" t="t" r="r" b="b"/>
                <a:pathLst>
                  <a:path w="9839" h="5456" extrusionOk="0">
                    <a:moveTo>
                      <a:pt x="754" y="0"/>
                    </a:moveTo>
                    <a:lnTo>
                      <a:pt x="0" y="206"/>
                    </a:lnTo>
                    <a:lnTo>
                      <a:pt x="1119" y="4474"/>
                    </a:lnTo>
                    <a:lnTo>
                      <a:pt x="9770" y="5456"/>
                    </a:lnTo>
                    <a:lnTo>
                      <a:pt x="9838" y="4702"/>
                    </a:lnTo>
                    <a:lnTo>
                      <a:pt x="1735" y="3789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" name="Google Shape;1392;p40">
                <a:extLst>
                  <a:ext uri="{FF2B5EF4-FFF2-40B4-BE49-F238E27FC236}">
                    <a16:creationId xmlns:a16="http://schemas.microsoft.com/office/drawing/2014/main" id="{D8C4D814-1E11-4D71-9AC9-8FE0D9B70A65}"/>
                  </a:ext>
                </a:extLst>
              </p:cNvPr>
              <p:cNvSpPr/>
              <p:nvPr/>
            </p:nvSpPr>
            <p:spPr>
              <a:xfrm>
                <a:off x="7694190" y="4810375"/>
                <a:ext cx="126728" cy="320686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14267" extrusionOk="0">
                    <a:moveTo>
                      <a:pt x="320" y="1"/>
                    </a:moveTo>
                    <a:lnTo>
                      <a:pt x="0" y="685"/>
                    </a:lnTo>
                    <a:lnTo>
                      <a:pt x="4086" y="2603"/>
                    </a:lnTo>
                    <a:lnTo>
                      <a:pt x="4885" y="14266"/>
                    </a:lnTo>
                    <a:lnTo>
                      <a:pt x="5638" y="14221"/>
                    </a:lnTo>
                    <a:lnTo>
                      <a:pt x="4816" y="2101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" name="Google Shape;1393;p40">
                <a:extLst>
                  <a:ext uri="{FF2B5EF4-FFF2-40B4-BE49-F238E27FC236}">
                    <a16:creationId xmlns:a16="http://schemas.microsoft.com/office/drawing/2014/main" id="{3FA82B1F-E1F8-4B93-95BE-63A9B1220FA4}"/>
                  </a:ext>
                </a:extLst>
              </p:cNvPr>
              <p:cNvSpPr/>
              <p:nvPr/>
            </p:nvSpPr>
            <p:spPr>
              <a:xfrm>
                <a:off x="6996938" y="3151963"/>
                <a:ext cx="1194409" cy="851920"/>
              </a:xfrm>
              <a:custGeom>
                <a:avLst/>
                <a:gdLst/>
                <a:ahLst/>
                <a:cxnLst/>
                <a:rect l="l" t="t" r="r" b="b"/>
                <a:pathLst>
                  <a:path w="53138" h="37901" extrusionOk="0">
                    <a:moveTo>
                      <a:pt x="42697" y="0"/>
                    </a:moveTo>
                    <a:cubicBezTo>
                      <a:pt x="41406" y="0"/>
                      <a:pt x="40105" y="263"/>
                      <a:pt x="38872" y="809"/>
                    </a:cubicBezTo>
                    <a:lnTo>
                      <a:pt x="10386" y="16353"/>
                    </a:lnTo>
                    <a:lnTo>
                      <a:pt x="0" y="21672"/>
                    </a:lnTo>
                    <a:lnTo>
                      <a:pt x="4794" y="37900"/>
                    </a:lnTo>
                    <a:cubicBezTo>
                      <a:pt x="26523" y="30710"/>
                      <a:pt x="35745" y="29227"/>
                      <a:pt x="49257" y="16216"/>
                    </a:cubicBezTo>
                    <a:cubicBezTo>
                      <a:pt x="52818" y="12815"/>
                      <a:pt x="53138" y="7223"/>
                      <a:pt x="50011" y="3434"/>
                    </a:cubicBezTo>
                    <a:cubicBezTo>
                      <a:pt x="48710" y="1859"/>
                      <a:pt x="46998" y="786"/>
                      <a:pt x="45103" y="307"/>
                    </a:cubicBezTo>
                    <a:cubicBezTo>
                      <a:pt x="44319" y="104"/>
                      <a:pt x="43510" y="0"/>
                      <a:pt x="42697" y="0"/>
                    </a:cubicBezTo>
                    <a:close/>
                  </a:path>
                </a:pathLst>
              </a:custGeom>
              <a:solidFill>
                <a:srgbClr val="E287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" name="Google Shape;1394;p40">
                <a:extLst>
                  <a:ext uri="{FF2B5EF4-FFF2-40B4-BE49-F238E27FC236}">
                    <a16:creationId xmlns:a16="http://schemas.microsoft.com/office/drawing/2014/main" id="{667DCC65-CAEE-4B72-9B03-2ECDF1ED51AA}"/>
                  </a:ext>
                </a:extLst>
              </p:cNvPr>
              <p:cNvSpPr/>
              <p:nvPr/>
            </p:nvSpPr>
            <p:spPr>
              <a:xfrm>
                <a:off x="6996938" y="3151963"/>
                <a:ext cx="1194409" cy="851920"/>
              </a:xfrm>
              <a:custGeom>
                <a:avLst/>
                <a:gdLst/>
                <a:ahLst/>
                <a:cxnLst/>
                <a:rect l="l" t="t" r="r" b="b"/>
                <a:pathLst>
                  <a:path w="53138" h="37901" extrusionOk="0">
                    <a:moveTo>
                      <a:pt x="42697" y="0"/>
                    </a:moveTo>
                    <a:cubicBezTo>
                      <a:pt x="41406" y="0"/>
                      <a:pt x="40105" y="263"/>
                      <a:pt x="38872" y="809"/>
                    </a:cubicBezTo>
                    <a:lnTo>
                      <a:pt x="10386" y="16353"/>
                    </a:lnTo>
                    <a:lnTo>
                      <a:pt x="0" y="21672"/>
                    </a:lnTo>
                    <a:lnTo>
                      <a:pt x="4794" y="37900"/>
                    </a:lnTo>
                    <a:cubicBezTo>
                      <a:pt x="26523" y="30710"/>
                      <a:pt x="35745" y="29227"/>
                      <a:pt x="49257" y="16216"/>
                    </a:cubicBezTo>
                    <a:cubicBezTo>
                      <a:pt x="52818" y="12815"/>
                      <a:pt x="53138" y="7223"/>
                      <a:pt x="50011" y="3434"/>
                    </a:cubicBezTo>
                    <a:cubicBezTo>
                      <a:pt x="48710" y="1859"/>
                      <a:pt x="46998" y="786"/>
                      <a:pt x="45103" y="307"/>
                    </a:cubicBezTo>
                    <a:cubicBezTo>
                      <a:pt x="44319" y="104"/>
                      <a:pt x="43510" y="0"/>
                      <a:pt x="42697" y="0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31" name="Google Shape;1395;p40">
                <a:extLst>
                  <a:ext uri="{FF2B5EF4-FFF2-40B4-BE49-F238E27FC236}">
                    <a16:creationId xmlns:a16="http://schemas.microsoft.com/office/drawing/2014/main" id="{EF66758C-D641-405F-8197-9EE7D9C31E99}"/>
                  </a:ext>
                </a:extLst>
              </p:cNvPr>
              <p:cNvSpPr/>
              <p:nvPr/>
            </p:nvSpPr>
            <p:spPr>
              <a:xfrm>
                <a:off x="7661351" y="3102422"/>
                <a:ext cx="238599" cy="221156"/>
              </a:xfrm>
              <a:custGeom>
                <a:avLst/>
                <a:gdLst/>
                <a:ahLst/>
                <a:cxnLst/>
                <a:rect l="l" t="t" r="r" b="b"/>
                <a:pathLst>
                  <a:path w="10615" h="9839" extrusionOk="0">
                    <a:moveTo>
                      <a:pt x="8240" y="0"/>
                    </a:moveTo>
                    <a:lnTo>
                      <a:pt x="3881" y="1712"/>
                    </a:lnTo>
                    <a:cubicBezTo>
                      <a:pt x="1096" y="2808"/>
                      <a:pt x="0" y="6163"/>
                      <a:pt x="1598" y="8697"/>
                    </a:cubicBezTo>
                    <a:lnTo>
                      <a:pt x="2306" y="9838"/>
                    </a:lnTo>
                    <a:lnTo>
                      <a:pt x="10614" y="8811"/>
                    </a:lnTo>
                    <a:lnTo>
                      <a:pt x="8240" y="0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1396;p40">
                <a:extLst>
                  <a:ext uri="{FF2B5EF4-FFF2-40B4-BE49-F238E27FC236}">
                    <a16:creationId xmlns:a16="http://schemas.microsoft.com/office/drawing/2014/main" id="{AC6FEF10-1D52-473B-A5A9-6A9FEAE71CFD}"/>
                  </a:ext>
                </a:extLst>
              </p:cNvPr>
              <p:cNvSpPr/>
              <p:nvPr/>
            </p:nvSpPr>
            <p:spPr>
              <a:xfrm>
                <a:off x="7624398" y="2482133"/>
                <a:ext cx="489493" cy="812180"/>
              </a:xfrm>
              <a:custGeom>
                <a:avLst/>
                <a:gdLst/>
                <a:ahLst/>
                <a:cxnLst/>
                <a:rect l="l" t="t" r="r" b="b"/>
                <a:pathLst>
                  <a:path w="21777" h="36133" extrusionOk="0">
                    <a:moveTo>
                      <a:pt x="10637" y="1"/>
                    </a:moveTo>
                    <a:lnTo>
                      <a:pt x="1" y="21685"/>
                    </a:lnTo>
                    <a:lnTo>
                      <a:pt x="1713" y="24127"/>
                    </a:lnTo>
                    <a:lnTo>
                      <a:pt x="10135" y="36133"/>
                    </a:lnTo>
                    <a:lnTo>
                      <a:pt x="21776" y="33006"/>
                    </a:lnTo>
                    <a:lnTo>
                      <a:pt x="10637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1397;p40">
                <a:extLst>
                  <a:ext uri="{FF2B5EF4-FFF2-40B4-BE49-F238E27FC236}">
                    <a16:creationId xmlns:a16="http://schemas.microsoft.com/office/drawing/2014/main" id="{FEE2A3F4-B596-4FCE-8568-1B8A3F5ED592}"/>
                  </a:ext>
                </a:extLst>
              </p:cNvPr>
              <p:cNvSpPr/>
              <p:nvPr/>
            </p:nvSpPr>
            <p:spPr>
              <a:xfrm>
                <a:off x="7526104" y="2280240"/>
                <a:ext cx="469802" cy="207557"/>
              </a:xfrm>
              <a:custGeom>
                <a:avLst/>
                <a:gdLst/>
                <a:ahLst/>
                <a:cxnLst/>
                <a:rect l="l" t="t" r="r" b="b"/>
                <a:pathLst>
                  <a:path w="20901" h="9234" extrusionOk="0">
                    <a:moveTo>
                      <a:pt x="8685" y="0"/>
                    </a:moveTo>
                    <a:cubicBezTo>
                      <a:pt x="4027" y="0"/>
                      <a:pt x="0" y="2601"/>
                      <a:pt x="1270" y="9051"/>
                    </a:cubicBezTo>
                    <a:lnTo>
                      <a:pt x="20100" y="9234"/>
                    </a:lnTo>
                    <a:cubicBezTo>
                      <a:pt x="20901" y="3819"/>
                      <a:pt x="14329" y="0"/>
                      <a:pt x="8685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" name="Google Shape;1398;p40">
                <a:extLst>
                  <a:ext uri="{FF2B5EF4-FFF2-40B4-BE49-F238E27FC236}">
                    <a16:creationId xmlns:a16="http://schemas.microsoft.com/office/drawing/2014/main" id="{C4BFD1B7-F723-411C-A648-0634B533D3EF}"/>
                  </a:ext>
                </a:extLst>
              </p:cNvPr>
              <p:cNvSpPr/>
              <p:nvPr/>
            </p:nvSpPr>
            <p:spPr>
              <a:xfrm>
                <a:off x="7327762" y="2350505"/>
                <a:ext cx="776373" cy="274787"/>
              </a:xfrm>
              <a:custGeom>
                <a:avLst/>
                <a:gdLst/>
                <a:ahLst/>
                <a:cxnLst/>
                <a:rect l="l" t="t" r="r" b="b"/>
                <a:pathLst>
                  <a:path w="34540" h="12225" extrusionOk="0">
                    <a:moveTo>
                      <a:pt x="11907" y="1"/>
                    </a:moveTo>
                    <a:cubicBezTo>
                      <a:pt x="2343" y="1"/>
                      <a:pt x="0" y="10188"/>
                      <a:pt x="10687" y="12225"/>
                    </a:cubicBezTo>
                    <a:cubicBezTo>
                      <a:pt x="10687" y="12225"/>
                      <a:pt x="34539" y="8345"/>
                      <a:pt x="19269" y="1702"/>
                    </a:cubicBezTo>
                    <a:cubicBezTo>
                      <a:pt x="16503" y="501"/>
                      <a:pt x="14027" y="1"/>
                      <a:pt x="11907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1399;p40">
                <a:extLst>
                  <a:ext uri="{FF2B5EF4-FFF2-40B4-BE49-F238E27FC236}">
                    <a16:creationId xmlns:a16="http://schemas.microsoft.com/office/drawing/2014/main" id="{C2B6445E-7819-4F1F-84A0-18820282BFDC}"/>
                  </a:ext>
                </a:extLst>
              </p:cNvPr>
              <p:cNvSpPr/>
              <p:nvPr/>
            </p:nvSpPr>
            <p:spPr>
              <a:xfrm>
                <a:off x="7384810" y="2344144"/>
                <a:ext cx="200117" cy="258064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11481" extrusionOk="0">
                    <a:moveTo>
                      <a:pt x="6065" y="1"/>
                    </a:moveTo>
                    <a:cubicBezTo>
                      <a:pt x="3887" y="1"/>
                      <a:pt x="2204" y="1207"/>
                      <a:pt x="1324" y="2739"/>
                    </a:cubicBezTo>
                    <a:cubicBezTo>
                      <a:pt x="0" y="5067"/>
                      <a:pt x="297" y="8810"/>
                      <a:pt x="4040" y="11481"/>
                    </a:cubicBezTo>
                    <a:lnTo>
                      <a:pt x="4269" y="11161"/>
                    </a:lnTo>
                    <a:cubicBezTo>
                      <a:pt x="685" y="8628"/>
                      <a:pt x="388" y="5204"/>
                      <a:pt x="1667" y="2921"/>
                    </a:cubicBezTo>
                    <a:cubicBezTo>
                      <a:pt x="2479" y="1491"/>
                      <a:pt x="4043" y="385"/>
                      <a:pt x="6071" y="385"/>
                    </a:cubicBezTo>
                    <a:cubicBezTo>
                      <a:pt x="6892" y="385"/>
                      <a:pt x="7789" y="567"/>
                      <a:pt x="8743" y="981"/>
                    </a:cubicBezTo>
                    <a:lnTo>
                      <a:pt x="8902" y="639"/>
                    </a:lnTo>
                    <a:cubicBezTo>
                      <a:pt x="7890" y="195"/>
                      <a:pt x="6938" y="1"/>
                      <a:pt x="6065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1400;p40">
                <a:extLst>
                  <a:ext uri="{FF2B5EF4-FFF2-40B4-BE49-F238E27FC236}">
                    <a16:creationId xmlns:a16="http://schemas.microsoft.com/office/drawing/2014/main" id="{ACDFEA58-9D8E-4915-906C-B85BE89634DE}"/>
                  </a:ext>
                </a:extLst>
              </p:cNvPr>
              <p:cNvSpPr/>
              <p:nvPr/>
            </p:nvSpPr>
            <p:spPr>
              <a:xfrm>
                <a:off x="7407377" y="2384131"/>
                <a:ext cx="580796" cy="740229"/>
              </a:xfrm>
              <a:custGeom>
                <a:avLst/>
                <a:gdLst/>
                <a:ahLst/>
                <a:cxnLst/>
                <a:rect l="l" t="t" r="r" b="b"/>
                <a:pathLst>
                  <a:path w="25839" h="32932" extrusionOk="0">
                    <a:moveTo>
                      <a:pt x="16549" y="1"/>
                    </a:moveTo>
                    <a:cubicBezTo>
                      <a:pt x="15476" y="1"/>
                      <a:pt x="14449" y="115"/>
                      <a:pt x="13445" y="321"/>
                    </a:cubicBezTo>
                    <a:cubicBezTo>
                      <a:pt x="13011" y="412"/>
                      <a:pt x="12600" y="503"/>
                      <a:pt x="12189" y="640"/>
                    </a:cubicBezTo>
                    <a:lnTo>
                      <a:pt x="12098" y="663"/>
                    </a:lnTo>
                    <a:lnTo>
                      <a:pt x="11276" y="937"/>
                    </a:lnTo>
                    <a:lnTo>
                      <a:pt x="11254" y="937"/>
                    </a:lnTo>
                    <a:cubicBezTo>
                      <a:pt x="9816" y="1462"/>
                      <a:pt x="8446" y="2215"/>
                      <a:pt x="7236" y="3128"/>
                    </a:cubicBezTo>
                    <a:cubicBezTo>
                      <a:pt x="4520" y="5182"/>
                      <a:pt x="2489" y="8081"/>
                      <a:pt x="1553" y="11505"/>
                    </a:cubicBezTo>
                    <a:cubicBezTo>
                      <a:pt x="1" y="17348"/>
                      <a:pt x="115" y="23191"/>
                      <a:pt x="1872" y="27620"/>
                    </a:cubicBezTo>
                    <a:cubicBezTo>
                      <a:pt x="3083" y="30685"/>
                      <a:pt x="5680" y="32932"/>
                      <a:pt x="8691" y="32932"/>
                    </a:cubicBezTo>
                    <a:cubicBezTo>
                      <a:pt x="9200" y="32932"/>
                      <a:pt x="9721" y="32868"/>
                      <a:pt x="10249" y="32732"/>
                    </a:cubicBezTo>
                    <a:cubicBezTo>
                      <a:pt x="13650" y="31888"/>
                      <a:pt x="23511" y="28213"/>
                      <a:pt x="23511" y="28213"/>
                    </a:cubicBezTo>
                    <a:lnTo>
                      <a:pt x="24880" y="13514"/>
                    </a:lnTo>
                    <a:lnTo>
                      <a:pt x="25314" y="9839"/>
                    </a:lnTo>
                    <a:cubicBezTo>
                      <a:pt x="25839" y="5593"/>
                      <a:pt x="23237" y="1758"/>
                      <a:pt x="19448" y="457"/>
                    </a:cubicBezTo>
                    <a:cubicBezTo>
                      <a:pt x="18535" y="161"/>
                      <a:pt x="17553" y="1"/>
                      <a:pt x="16549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1401;p40">
                <a:extLst>
                  <a:ext uri="{FF2B5EF4-FFF2-40B4-BE49-F238E27FC236}">
                    <a16:creationId xmlns:a16="http://schemas.microsoft.com/office/drawing/2014/main" id="{667BE412-F107-4D34-8056-B048354CB6FB}"/>
                  </a:ext>
                </a:extLst>
              </p:cNvPr>
              <p:cNvSpPr/>
              <p:nvPr/>
            </p:nvSpPr>
            <p:spPr>
              <a:xfrm>
                <a:off x="7565394" y="2945934"/>
                <a:ext cx="115467" cy="53721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2390" extrusionOk="0">
                    <a:moveTo>
                      <a:pt x="5137" y="1"/>
                    </a:moveTo>
                    <a:lnTo>
                      <a:pt x="1" y="685"/>
                    </a:lnTo>
                    <a:cubicBezTo>
                      <a:pt x="975" y="1948"/>
                      <a:pt x="1828" y="2390"/>
                      <a:pt x="2544" y="2390"/>
                    </a:cubicBezTo>
                    <a:cubicBezTo>
                      <a:pt x="4210" y="2390"/>
                      <a:pt x="5137" y="1"/>
                      <a:pt x="51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1402;p40">
                <a:extLst>
                  <a:ext uri="{FF2B5EF4-FFF2-40B4-BE49-F238E27FC236}">
                    <a16:creationId xmlns:a16="http://schemas.microsoft.com/office/drawing/2014/main" id="{B95CC96C-B221-4A66-9EBC-3FE959F0D10C}"/>
                  </a:ext>
                </a:extLst>
              </p:cNvPr>
              <p:cNvSpPr/>
              <p:nvPr/>
            </p:nvSpPr>
            <p:spPr>
              <a:xfrm>
                <a:off x="7744450" y="2362485"/>
                <a:ext cx="488436" cy="555262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4703" extrusionOk="0">
                    <a:moveTo>
                      <a:pt x="7775" y="0"/>
                    </a:moveTo>
                    <a:cubicBezTo>
                      <a:pt x="4494" y="0"/>
                      <a:pt x="1553" y="964"/>
                      <a:pt x="1553" y="964"/>
                    </a:cubicBezTo>
                    <a:cubicBezTo>
                      <a:pt x="1" y="7287"/>
                      <a:pt x="800" y="10185"/>
                      <a:pt x="7510" y="14545"/>
                    </a:cubicBezTo>
                    <a:lnTo>
                      <a:pt x="11847" y="24702"/>
                    </a:lnTo>
                    <a:cubicBezTo>
                      <a:pt x="21730" y="3599"/>
                      <a:pt x="14117" y="0"/>
                      <a:pt x="7775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1403;p40">
                <a:extLst>
                  <a:ext uri="{FF2B5EF4-FFF2-40B4-BE49-F238E27FC236}">
                    <a16:creationId xmlns:a16="http://schemas.microsoft.com/office/drawing/2014/main" id="{AB23EE15-5150-48FC-9529-18D2FE7C2F47}"/>
                  </a:ext>
                </a:extLst>
              </p:cNvPr>
              <p:cNvSpPr/>
              <p:nvPr/>
            </p:nvSpPr>
            <p:spPr>
              <a:xfrm>
                <a:off x="7850656" y="2630282"/>
                <a:ext cx="326418" cy="258739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11511" extrusionOk="0">
                    <a:moveTo>
                      <a:pt x="6767" y="1"/>
                    </a:moveTo>
                    <a:cubicBezTo>
                      <a:pt x="4506" y="1"/>
                      <a:pt x="1831" y="1918"/>
                      <a:pt x="1" y="7265"/>
                    </a:cubicBezTo>
                    <a:lnTo>
                      <a:pt x="3447" y="11510"/>
                    </a:lnTo>
                    <a:cubicBezTo>
                      <a:pt x="14522" y="8699"/>
                      <a:pt x="11581" y="1"/>
                      <a:pt x="6767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1404;p40">
                <a:extLst>
                  <a:ext uri="{FF2B5EF4-FFF2-40B4-BE49-F238E27FC236}">
                    <a16:creationId xmlns:a16="http://schemas.microsoft.com/office/drawing/2014/main" id="{DD67ACDC-46F3-4128-B361-12FF01416AD0}"/>
                  </a:ext>
                </a:extLst>
              </p:cNvPr>
              <p:cNvSpPr/>
              <p:nvPr/>
            </p:nvSpPr>
            <p:spPr>
              <a:xfrm>
                <a:off x="7949175" y="2718664"/>
                <a:ext cx="59520" cy="102632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4566" extrusionOk="0">
                    <a:moveTo>
                      <a:pt x="1963" y="0"/>
                    </a:moveTo>
                    <a:lnTo>
                      <a:pt x="0" y="4246"/>
                    </a:lnTo>
                    <a:lnTo>
                      <a:pt x="685" y="4565"/>
                    </a:lnTo>
                    <a:lnTo>
                      <a:pt x="2648" y="320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1405;p40">
                <a:extLst>
                  <a:ext uri="{FF2B5EF4-FFF2-40B4-BE49-F238E27FC236}">
                    <a16:creationId xmlns:a16="http://schemas.microsoft.com/office/drawing/2014/main" id="{AB9B46D9-3775-4BE5-9E65-93D3DEB24264}"/>
                  </a:ext>
                </a:extLst>
              </p:cNvPr>
              <p:cNvSpPr/>
              <p:nvPr/>
            </p:nvSpPr>
            <p:spPr>
              <a:xfrm>
                <a:off x="7615676" y="3073651"/>
                <a:ext cx="878893" cy="1403270"/>
              </a:xfrm>
              <a:custGeom>
                <a:avLst/>
                <a:gdLst/>
                <a:ahLst/>
                <a:cxnLst/>
                <a:rect l="l" t="t" r="r" b="b"/>
                <a:pathLst>
                  <a:path w="39101" h="62430" extrusionOk="0">
                    <a:moveTo>
                      <a:pt x="20417" y="1"/>
                    </a:moveTo>
                    <a:cubicBezTo>
                      <a:pt x="19960" y="1"/>
                      <a:pt x="19754" y="87"/>
                      <a:pt x="19882" y="208"/>
                    </a:cubicBezTo>
                    <a:lnTo>
                      <a:pt x="4315" y="11050"/>
                    </a:lnTo>
                    <a:cubicBezTo>
                      <a:pt x="3676" y="13241"/>
                      <a:pt x="1553" y="17578"/>
                      <a:pt x="549" y="22553"/>
                    </a:cubicBezTo>
                    <a:cubicBezTo>
                      <a:pt x="457" y="22941"/>
                      <a:pt x="389" y="23330"/>
                      <a:pt x="320" y="23695"/>
                    </a:cubicBezTo>
                    <a:cubicBezTo>
                      <a:pt x="138" y="25019"/>
                      <a:pt x="1" y="26365"/>
                      <a:pt x="1" y="27712"/>
                    </a:cubicBezTo>
                    <a:cubicBezTo>
                      <a:pt x="1" y="28100"/>
                      <a:pt x="24" y="28488"/>
                      <a:pt x="69" y="28899"/>
                    </a:cubicBezTo>
                    <a:cubicBezTo>
                      <a:pt x="92" y="29492"/>
                      <a:pt x="161" y="30086"/>
                      <a:pt x="252" y="30656"/>
                    </a:cubicBezTo>
                    <a:cubicBezTo>
                      <a:pt x="594" y="32802"/>
                      <a:pt x="1347" y="34925"/>
                      <a:pt x="2671" y="36956"/>
                    </a:cubicBezTo>
                    <a:cubicBezTo>
                      <a:pt x="3470" y="38212"/>
                      <a:pt x="4497" y="39421"/>
                      <a:pt x="5776" y="40563"/>
                    </a:cubicBezTo>
                    <a:lnTo>
                      <a:pt x="5730" y="40791"/>
                    </a:lnTo>
                    <a:lnTo>
                      <a:pt x="5730" y="40836"/>
                    </a:lnTo>
                    <a:lnTo>
                      <a:pt x="708" y="62429"/>
                    </a:lnTo>
                    <a:lnTo>
                      <a:pt x="37731" y="62429"/>
                    </a:lnTo>
                    <a:cubicBezTo>
                      <a:pt x="37731" y="62429"/>
                      <a:pt x="37754" y="47113"/>
                      <a:pt x="38119" y="38668"/>
                    </a:cubicBezTo>
                    <a:cubicBezTo>
                      <a:pt x="38188" y="36933"/>
                      <a:pt x="38324" y="35130"/>
                      <a:pt x="38461" y="33304"/>
                    </a:cubicBezTo>
                    <a:cubicBezTo>
                      <a:pt x="38804" y="28534"/>
                      <a:pt x="39101" y="23558"/>
                      <a:pt x="37914" y="18513"/>
                    </a:cubicBezTo>
                    <a:cubicBezTo>
                      <a:pt x="34176" y="2882"/>
                      <a:pt x="23068" y="1"/>
                      <a:pt x="20417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42" name="Google Shape;1406;p40">
                <a:extLst>
                  <a:ext uri="{FF2B5EF4-FFF2-40B4-BE49-F238E27FC236}">
                    <a16:creationId xmlns:a16="http://schemas.microsoft.com/office/drawing/2014/main" id="{DEF6D49D-1F17-4E3A-9DC7-FE9DC1533AB4}"/>
                  </a:ext>
                </a:extLst>
              </p:cNvPr>
              <p:cNvSpPr/>
              <p:nvPr/>
            </p:nvSpPr>
            <p:spPr>
              <a:xfrm>
                <a:off x="7743955" y="3981787"/>
                <a:ext cx="156488" cy="31828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1416" extrusionOk="0">
                    <a:moveTo>
                      <a:pt x="69" y="1"/>
                    </a:moveTo>
                    <a:lnTo>
                      <a:pt x="0" y="754"/>
                    </a:lnTo>
                    <a:lnTo>
                      <a:pt x="6893" y="1416"/>
                    </a:lnTo>
                    <a:lnTo>
                      <a:pt x="6962" y="663"/>
                    </a:ln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1407;p40">
                <a:extLst>
                  <a:ext uri="{FF2B5EF4-FFF2-40B4-BE49-F238E27FC236}">
                    <a16:creationId xmlns:a16="http://schemas.microsoft.com/office/drawing/2014/main" id="{ACDB89C8-0B64-43F8-B07E-4A3A4892CE24}"/>
                  </a:ext>
                </a:extLst>
              </p:cNvPr>
              <p:cNvSpPr/>
              <p:nvPr/>
            </p:nvSpPr>
            <p:spPr>
              <a:xfrm>
                <a:off x="7735729" y="3203998"/>
                <a:ext cx="211401" cy="338129"/>
              </a:xfrm>
              <a:custGeom>
                <a:avLst/>
                <a:gdLst/>
                <a:ahLst/>
                <a:cxnLst/>
                <a:rect l="l" t="t" r="r" b="b"/>
                <a:pathLst>
                  <a:path w="9405" h="15043" extrusionOk="0">
                    <a:moveTo>
                      <a:pt x="9405" y="1"/>
                    </a:moveTo>
                    <a:lnTo>
                      <a:pt x="3562" y="1713"/>
                    </a:lnTo>
                    <a:lnTo>
                      <a:pt x="731" y="3790"/>
                    </a:lnTo>
                    <a:lnTo>
                      <a:pt x="1" y="15043"/>
                    </a:lnTo>
                    <a:lnTo>
                      <a:pt x="9405" y="1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1408;p40">
                <a:extLst>
                  <a:ext uri="{FF2B5EF4-FFF2-40B4-BE49-F238E27FC236}">
                    <a16:creationId xmlns:a16="http://schemas.microsoft.com/office/drawing/2014/main" id="{54FE5C17-9571-4F1E-81C8-8AE848C5D38E}"/>
                  </a:ext>
                </a:extLst>
              </p:cNvPr>
              <p:cNvSpPr/>
              <p:nvPr/>
            </p:nvSpPr>
            <p:spPr>
              <a:xfrm>
                <a:off x="7837327" y="2575505"/>
                <a:ext cx="104161" cy="244241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10866" extrusionOk="0">
                    <a:moveTo>
                      <a:pt x="0" y="1"/>
                    </a:moveTo>
                    <a:lnTo>
                      <a:pt x="685" y="9953"/>
                    </a:lnTo>
                    <a:lnTo>
                      <a:pt x="2899" y="10866"/>
                    </a:lnTo>
                    <a:lnTo>
                      <a:pt x="4634" y="22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1409;p40">
                <a:extLst>
                  <a:ext uri="{FF2B5EF4-FFF2-40B4-BE49-F238E27FC236}">
                    <a16:creationId xmlns:a16="http://schemas.microsoft.com/office/drawing/2014/main" id="{5B7B4ABC-5DA8-4BF9-9C5E-779B493045AF}"/>
                  </a:ext>
                </a:extLst>
              </p:cNvPr>
              <p:cNvSpPr/>
              <p:nvPr/>
            </p:nvSpPr>
            <p:spPr>
              <a:xfrm>
                <a:off x="7683402" y="2704774"/>
                <a:ext cx="53901" cy="69273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4888" extrusionOk="0">
                    <a:moveTo>
                      <a:pt x="1089" y="0"/>
                    </a:moveTo>
                    <a:cubicBezTo>
                      <a:pt x="1076" y="0"/>
                      <a:pt x="1063" y="1"/>
                      <a:pt x="1051" y="2"/>
                    </a:cubicBezTo>
                    <a:cubicBezTo>
                      <a:pt x="434" y="25"/>
                      <a:pt x="1" y="1166"/>
                      <a:pt x="69" y="2513"/>
                    </a:cubicBezTo>
                    <a:cubicBezTo>
                      <a:pt x="159" y="3832"/>
                      <a:pt x="708" y="4888"/>
                      <a:pt x="1309" y="4888"/>
                    </a:cubicBezTo>
                    <a:cubicBezTo>
                      <a:pt x="1322" y="4888"/>
                      <a:pt x="1335" y="4887"/>
                      <a:pt x="1347" y="4886"/>
                    </a:cubicBezTo>
                    <a:cubicBezTo>
                      <a:pt x="1964" y="4841"/>
                      <a:pt x="2397" y="3722"/>
                      <a:pt x="2306" y="2376"/>
                    </a:cubicBezTo>
                    <a:cubicBezTo>
                      <a:pt x="2217" y="1057"/>
                      <a:pt x="1689" y="0"/>
                      <a:pt x="1089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1410;p40">
                <a:extLst>
                  <a:ext uri="{FF2B5EF4-FFF2-40B4-BE49-F238E27FC236}">
                    <a16:creationId xmlns:a16="http://schemas.microsoft.com/office/drawing/2014/main" id="{3AC7C67D-F1BD-4620-97C9-A43197DAB441}"/>
                  </a:ext>
                </a:extLst>
              </p:cNvPr>
              <p:cNvSpPr/>
              <p:nvPr/>
            </p:nvSpPr>
            <p:spPr>
              <a:xfrm>
                <a:off x="7671286" y="2584114"/>
                <a:ext cx="117827" cy="52890"/>
              </a:xfrm>
              <a:custGeom>
                <a:avLst/>
                <a:gdLst/>
                <a:ahLst/>
                <a:cxnLst/>
                <a:rect l="l" t="t" r="r" b="b"/>
                <a:pathLst>
                  <a:path w="5242" h="2353" extrusionOk="0">
                    <a:moveTo>
                      <a:pt x="2036" y="0"/>
                    </a:moveTo>
                    <a:cubicBezTo>
                      <a:pt x="699" y="0"/>
                      <a:pt x="1" y="922"/>
                      <a:pt x="2343" y="1923"/>
                    </a:cubicBezTo>
                    <a:cubicBezTo>
                      <a:pt x="3046" y="2226"/>
                      <a:pt x="3615" y="2352"/>
                      <a:pt x="4036" y="2352"/>
                    </a:cubicBezTo>
                    <a:cubicBezTo>
                      <a:pt x="5204" y="2352"/>
                      <a:pt x="5241" y="1386"/>
                      <a:pt x="3849" y="531"/>
                    </a:cubicBezTo>
                    <a:cubicBezTo>
                      <a:pt x="3249" y="157"/>
                      <a:pt x="2588" y="0"/>
                      <a:pt x="20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1411;p40">
                <a:extLst>
                  <a:ext uri="{FF2B5EF4-FFF2-40B4-BE49-F238E27FC236}">
                    <a16:creationId xmlns:a16="http://schemas.microsoft.com/office/drawing/2014/main" id="{5A95FF65-130D-4176-AA28-FA2726FF4BD8}"/>
                  </a:ext>
                </a:extLst>
              </p:cNvPr>
              <p:cNvSpPr/>
              <p:nvPr/>
            </p:nvSpPr>
            <p:spPr>
              <a:xfrm>
                <a:off x="7465875" y="2710925"/>
                <a:ext cx="53901" cy="69273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4888" extrusionOk="0">
                    <a:moveTo>
                      <a:pt x="1089" y="0"/>
                    </a:moveTo>
                    <a:cubicBezTo>
                      <a:pt x="1076" y="0"/>
                      <a:pt x="1063" y="0"/>
                      <a:pt x="1051" y="1"/>
                    </a:cubicBezTo>
                    <a:cubicBezTo>
                      <a:pt x="434" y="47"/>
                      <a:pt x="1" y="1166"/>
                      <a:pt x="92" y="2512"/>
                    </a:cubicBezTo>
                    <a:cubicBezTo>
                      <a:pt x="159" y="3831"/>
                      <a:pt x="708" y="4887"/>
                      <a:pt x="1310" y="4887"/>
                    </a:cubicBezTo>
                    <a:cubicBezTo>
                      <a:pt x="1322" y="4887"/>
                      <a:pt x="1335" y="4887"/>
                      <a:pt x="1348" y="4886"/>
                    </a:cubicBezTo>
                    <a:cubicBezTo>
                      <a:pt x="1964" y="4863"/>
                      <a:pt x="2397" y="3722"/>
                      <a:pt x="2306" y="2375"/>
                    </a:cubicBezTo>
                    <a:cubicBezTo>
                      <a:pt x="2239" y="1056"/>
                      <a:pt x="1690" y="0"/>
                      <a:pt x="1089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1412;p40">
                <a:extLst>
                  <a:ext uri="{FF2B5EF4-FFF2-40B4-BE49-F238E27FC236}">
                    <a16:creationId xmlns:a16="http://schemas.microsoft.com/office/drawing/2014/main" id="{7DD52F04-25CE-4EAA-96C1-E33C2F11C9A6}"/>
                  </a:ext>
                </a:extLst>
              </p:cNvPr>
              <p:cNvSpPr/>
              <p:nvPr/>
            </p:nvSpPr>
            <p:spPr>
              <a:xfrm>
                <a:off x="7406456" y="2584181"/>
                <a:ext cx="133988" cy="47023"/>
              </a:xfrm>
              <a:custGeom>
                <a:avLst/>
                <a:gdLst/>
                <a:ahLst/>
                <a:cxnLst/>
                <a:rect l="l" t="t" r="r" b="b"/>
                <a:pathLst>
                  <a:path w="5961" h="2092" extrusionOk="0">
                    <a:moveTo>
                      <a:pt x="3790" y="1"/>
                    </a:moveTo>
                    <a:cubicBezTo>
                      <a:pt x="3743" y="1"/>
                      <a:pt x="3696" y="1"/>
                      <a:pt x="3648" y="3"/>
                    </a:cubicBezTo>
                    <a:cubicBezTo>
                      <a:pt x="1517" y="64"/>
                      <a:pt x="0" y="2091"/>
                      <a:pt x="2176" y="2091"/>
                    </a:cubicBezTo>
                    <a:cubicBezTo>
                      <a:pt x="2447" y="2091"/>
                      <a:pt x="2776" y="2060"/>
                      <a:pt x="3169" y="1989"/>
                    </a:cubicBezTo>
                    <a:cubicBezTo>
                      <a:pt x="5961" y="1497"/>
                      <a:pt x="5890" y="1"/>
                      <a:pt x="37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1413;p40">
                <a:extLst>
                  <a:ext uri="{FF2B5EF4-FFF2-40B4-BE49-F238E27FC236}">
                    <a16:creationId xmlns:a16="http://schemas.microsoft.com/office/drawing/2014/main" id="{B1FFA0C7-493B-4E38-B772-97D24E7D5D22}"/>
                  </a:ext>
                </a:extLst>
              </p:cNvPr>
              <p:cNvSpPr/>
              <p:nvPr/>
            </p:nvSpPr>
            <p:spPr>
              <a:xfrm>
                <a:off x="7606955" y="3319442"/>
                <a:ext cx="148307" cy="1159524"/>
              </a:xfrm>
              <a:custGeom>
                <a:avLst/>
                <a:gdLst/>
                <a:ahLst/>
                <a:cxnLst/>
                <a:rect l="l" t="t" r="r" b="b"/>
                <a:pathLst>
                  <a:path w="6598" h="51586" extrusionOk="0">
                    <a:moveTo>
                      <a:pt x="4338" y="0"/>
                    </a:moveTo>
                    <a:cubicBezTo>
                      <a:pt x="4132" y="708"/>
                      <a:pt x="3767" y="1644"/>
                      <a:pt x="3356" y="2739"/>
                    </a:cubicBezTo>
                    <a:cubicBezTo>
                      <a:pt x="2466" y="5022"/>
                      <a:pt x="1256" y="8149"/>
                      <a:pt x="571" y="11550"/>
                    </a:cubicBezTo>
                    <a:cubicBezTo>
                      <a:pt x="480" y="11892"/>
                      <a:pt x="412" y="12280"/>
                      <a:pt x="343" y="12714"/>
                    </a:cubicBezTo>
                    <a:cubicBezTo>
                      <a:pt x="115" y="14266"/>
                      <a:pt x="1" y="15544"/>
                      <a:pt x="24" y="16777"/>
                    </a:cubicBezTo>
                    <a:cubicBezTo>
                      <a:pt x="24" y="17142"/>
                      <a:pt x="24" y="17576"/>
                      <a:pt x="69" y="17987"/>
                    </a:cubicBezTo>
                    <a:cubicBezTo>
                      <a:pt x="92" y="18512"/>
                      <a:pt x="161" y="19105"/>
                      <a:pt x="275" y="19790"/>
                    </a:cubicBezTo>
                    <a:cubicBezTo>
                      <a:pt x="640" y="22118"/>
                      <a:pt x="1462" y="24286"/>
                      <a:pt x="2740" y="26227"/>
                    </a:cubicBezTo>
                    <a:cubicBezTo>
                      <a:pt x="3539" y="27482"/>
                      <a:pt x="4543" y="28669"/>
                      <a:pt x="5753" y="29765"/>
                    </a:cubicBezTo>
                    <a:lnTo>
                      <a:pt x="731" y="51403"/>
                    </a:lnTo>
                    <a:lnTo>
                      <a:pt x="1462" y="51585"/>
                    </a:lnTo>
                    <a:lnTo>
                      <a:pt x="6597" y="29491"/>
                    </a:lnTo>
                    <a:lnTo>
                      <a:pt x="6438" y="29331"/>
                    </a:lnTo>
                    <a:cubicBezTo>
                      <a:pt x="5205" y="28258"/>
                      <a:pt x="4178" y="27071"/>
                      <a:pt x="3379" y="25816"/>
                    </a:cubicBezTo>
                    <a:cubicBezTo>
                      <a:pt x="2169" y="23967"/>
                      <a:pt x="1370" y="21890"/>
                      <a:pt x="1028" y="19653"/>
                    </a:cubicBezTo>
                    <a:cubicBezTo>
                      <a:pt x="914" y="19014"/>
                      <a:pt x="868" y="18443"/>
                      <a:pt x="845" y="17918"/>
                    </a:cubicBezTo>
                    <a:cubicBezTo>
                      <a:pt x="777" y="17507"/>
                      <a:pt x="777" y="17119"/>
                      <a:pt x="777" y="16777"/>
                    </a:cubicBezTo>
                    <a:cubicBezTo>
                      <a:pt x="777" y="15590"/>
                      <a:pt x="868" y="14335"/>
                      <a:pt x="1096" y="12828"/>
                    </a:cubicBezTo>
                    <a:cubicBezTo>
                      <a:pt x="1165" y="12417"/>
                      <a:pt x="1233" y="12052"/>
                      <a:pt x="1302" y="11710"/>
                    </a:cubicBezTo>
                    <a:cubicBezTo>
                      <a:pt x="1987" y="8354"/>
                      <a:pt x="3173" y="5273"/>
                      <a:pt x="4064" y="3013"/>
                    </a:cubicBezTo>
                    <a:cubicBezTo>
                      <a:pt x="4475" y="1918"/>
                      <a:pt x="4863" y="959"/>
                      <a:pt x="5068" y="229"/>
                    </a:cubicBezTo>
                    <a:lnTo>
                      <a:pt x="4338" y="0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1414;p40">
                <a:extLst>
                  <a:ext uri="{FF2B5EF4-FFF2-40B4-BE49-F238E27FC236}">
                    <a16:creationId xmlns:a16="http://schemas.microsoft.com/office/drawing/2014/main" id="{00C6A76F-56B4-46B8-A6B2-33CB8B9B3320}"/>
                  </a:ext>
                </a:extLst>
              </p:cNvPr>
              <p:cNvSpPr/>
              <p:nvPr/>
            </p:nvSpPr>
            <p:spPr>
              <a:xfrm>
                <a:off x="7483261" y="2685307"/>
                <a:ext cx="123716" cy="239723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0665" extrusionOk="0">
                    <a:moveTo>
                      <a:pt x="5412" y="0"/>
                    </a:moveTo>
                    <a:cubicBezTo>
                      <a:pt x="4385" y="2580"/>
                      <a:pt x="3016" y="4177"/>
                      <a:pt x="1783" y="5593"/>
                    </a:cubicBezTo>
                    <a:cubicBezTo>
                      <a:pt x="0" y="7627"/>
                      <a:pt x="1552" y="10665"/>
                      <a:pt x="4048" y="10665"/>
                    </a:cubicBezTo>
                    <a:cubicBezTo>
                      <a:pt x="4268" y="10665"/>
                      <a:pt x="4495" y="10641"/>
                      <a:pt x="4728" y="10591"/>
                    </a:cubicBezTo>
                    <a:lnTo>
                      <a:pt x="5504" y="10409"/>
                    </a:lnTo>
                    <a:lnTo>
                      <a:pt x="5412" y="0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1415;p40">
                <a:extLst>
                  <a:ext uri="{FF2B5EF4-FFF2-40B4-BE49-F238E27FC236}">
                    <a16:creationId xmlns:a16="http://schemas.microsoft.com/office/drawing/2014/main" id="{4E70C43D-2ACF-4FF6-AF9D-58D3A6C4DC97}"/>
                  </a:ext>
                </a:extLst>
              </p:cNvPr>
              <p:cNvSpPr/>
              <p:nvPr/>
            </p:nvSpPr>
            <p:spPr>
              <a:xfrm>
                <a:off x="7491016" y="2682228"/>
                <a:ext cx="121603" cy="251411"/>
              </a:xfrm>
              <a:custGeom>
                <a:avLst/>
                <a:gdLst/>
                <a:ahLst/>
                <a:cxnLst/>
                <a:rect l="l" t="t" r="r" b="b"/>
                <a:pathLst>
                  <a:path w="5410" h="11185" extrusionOk="0">
                    <a:moveTo>
                      <a:pt x="4702" y="0"/>
                    </a:moveTo>
                    <a:cubicBezTo>
                      <a:pt x="3675" y="2603"/>
                      <a:pt x="2283" y="4200"/>
                      <a:pt x="1142" y="5478"/>
                    </a:cubicBezTo>
                    <a:cubicBezTo>
                      <a:pt x="160" y="6597"/>
                      <a:pt x="0" y="8172"/>
                      <a:pt x="776" y="9473"/>
                    </a:cubicBezTo>
                    <a:cubicBezTo>
                      <a:pt x="1393" y="10546"/>
                      <a:pt x="2511" y="11185"/>
                      <a:pt x="3721" y="11185"/>
                    </a:cubicBezTo>
                    <a:cubicBezTo>
                      <a:pt x="3949" y="11185"/>
                      <a:pt x="4200" y="11139"/>
                      <a:pt x="4451" y="11094"/>
                    </a:cubicBezTo>
                    <a:lnTo>
                      <a:pt x="5227" y="10934"/>
                    </a:lnTo>
                    <a:lnTo>
                      <a:pt x="5067" y="10180"/>
                    </a:lnTo>
                    <a:lnTo>
                      <a:pt x="4291" y="10340"/>
                    </a:lnTo>
                    <a:cubicBezTo>
                      <a:pt x="4096" y="10383"/>
                      <a:pt x="3900" y="10404"/>
                      <a:pt x="3708" y="10404"/>
                    </a:cubicBezTo>
                    <a:cubicBezTo>
                      <a:pt x="2781" y="10404"/>
                      <a:pt x="1926" y="9917"/>
                      <a:pt x="1415" y="9085"/>
                    </a:cubicBezTo>
                    <a:cubicBezTo>
                      <a:pt x="959" y="8286"/>
                      <a:pt x="776" y="7031"/>
                      <a:pt x="1712" y="5981"/>
                    </a:cubicBezTo>
                    <a:cubicBezTo>
                      <a:pt x="2831" y="4725"/>
                      <a:pt x="4337" y="3013"/>
                      <a:pt x="5410" y="274"/>
                    </a:cubicBezTo>
                    <a:lnTo>
                      <a:pt x="4702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" name="Google Shape;1416;p40">
                <a:extLst>
                  <a:ext uri="{FF2B5EF4-FFF2-40B4-BE49-F238E27FC236}">
                    <a16:creationId xmlns:a16="http://schemas.microsoft.com/office/drawing/2014/main" id="{1307CCA4-524E-4743-8D54-07A909A3EEED}"/>
                  </a:ext>
                </a:extLst>
              </p:cNvPr>
              <p:cNvSpPr/>
              <p:nvPr/>
            </p:nvSpPr>
            <p:spPr>
              <a:xfrm>
                <a:off x="7735729" y="3226071"/>
                <a:ext cx="180112" cy="316056"/>
              </a:xfrm>
              <a:custGeom>
                <a:avLst/>
                <a:gdLst/>
                <a:ahLst/>
                <a:cxnLst/>
                <a:rect l="l" t="t" r="r" b="b"/>
                <a:pathLst>
                  <a:path w="8013" h="14061" extrusionOk="0">
                    <a:moveTo>
                      <a:pt x="6072" y="0"/>
                    </a:moveTo>
                    <a:lnTo>
                      <a:pt x="3562" y="731"/>
                    </a:lnTo>
                    <a:lnTo>
                      <a:pt x="2147" y="1758"/>
                    </a:lnTo>
                    <a:lnTo>
                      <a:pt x="1941" y="4908"/>
                    </a:lnTo>
                    <a:lnTo>
                      <a:pt x="457" y="7030"/>
                    </a:lnTo>
                    <a:lnTo>
                      <a:pt x="1" y="14061"/>
                    </a:lnTo>
                    <a:lnTo>
                      <a:pt x="4201" y="7327"/>
                    </a:lnTo>
                    <a:lnTo>
                      <a:pt x="4292" y="5296"/>
                    </a:lnTo>
                    <a:lnTo>
                      <a:pt x="8013" y="936"/>
                    </a:lnTo>
                    <a:lnTo>
                      <a:pt x="60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" name="Google Shape;1417;p40">
                <a:extLst>
                  <a:ext uri="{FF2B5EF4-FFF2-40B4-BE49-F238E27FC236}">
                    <a16:creationId xmlns:a16="http://schemas.microsoft.com/office/drawing/2014/main" id="{AFB38089-9C66-4E85-A856-E5B55D940032}"/>
                  </a:ext>
                </a:extLst>
              </p:cNvPr>
              <p:cNvSpPr/>
              <p:nvPr/>
            </p:nvSpPr>
            <p:spPr>
              <a:xfrm>
                <a:off x="7809612" y="2967490"/>
                <a:ext cx="266808" cy="356089"/>
              </a:xfrm>
              <a:custGeom>
                <a:avLst/>
                <a:gdLst/>
                <a:ahLst/>
                <a:cxnLst/>
                <a:rect l="l" t="t" r="r" b="b"/>
                <a:pathLst>
                  <a:path w="11870" h="15842" extrusionOk="0">
                    <a:moveTo>
                      <a:pt x="10363" y="0"/>
                    </a:moveTo>
                    <a:lnTo>
                      <a:pt x="5022" y="2420"/>
                    </a:lnTo>
                    <a:cubicBezTo>
                      <a:pt x="1735" y="3926"/>
                      <a:pt x="1" y="7578"/>
                      <a:pt x="959" y="11071"/>
                    </a:cubicBezTo>
                    <a:lnTo>
                      <a:pt x="2808" y="15841"/>
                    </a:lnTo>
                    <a:lnTo>
                      <a:pt x="11870" y="4725"/>
                    </a:lnTo>
                    <a:lnTo>
                      <a:pt x="10363" y="0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" name="Google Shape;1418;p40">
                <a:extLst>
                  <a:ext uri="{FF2B5EF4-FFF2-40B4-BE49-F238E27FC236}">
                    <a16:creationId xmlns:a16="http://schemas.microsoft.com/office/drawing/2014/main" id="{C43A5605-A179-45C3-ADEB-344EA549BF31}"/>
                  </a:ext>
                </a:extLst>
              </p:cNvPr>
              <p:cNvSpPr/>
              <p:nvPr/>
            </p:nvSpPr>
            <p:spPr>
              <a:xfrm>
                <a:off x="7494455" y="2354798"/>
                <a:ext cx="446538" cy="182472"/>
              </a:xfrm>
              <a:custGeom>
                <a:avLst/>
                <a:gdLst/>
                <a:ahLst/>
                <a:cxnLst/>
                <a:rect l="l" t="t" r="r" b="b"/>
                <a:pathLst>
                  <a:path w="19866" h="8118" extrusionOk="0">
                    <a:moveTo>
                      <a:pt x="11485" y="1"/>
                    </a:moveTo>
                    <a:cubicBezTo>
                      <a:pt x="9505" y="1"/>
                      <a:pt x="7388" y="474"/>
                      <a:pt x="5394" y="1831"/>
                    </a:cubicBezTo>
                    <a:cubicBezTo>
                      <a:pt x="1" y="5516"/>
                      <a:pt x="1010" y="8118"/>
                      <a:pt x="5263" y="8118"/>
                    </a:cubicBezTo>
                    <a:cubicBezTo>
                      <a:pt x="8624" y="8118"/>
                      <a:pt x="14011" y="6493"/>
                      <a:pt x="19865" y="2493"/>
                    </a:cubicBezTo>
                    <a:cubicBezTo>
                      <a:pt x="19865" y="2493"/>
                      <a:pt x="16033" y="1"/>
                      <a:pt x="11485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" name="Google Shape;1419;p40">
                <a:extLst>
                  <a:ext uri="{FF2B5EF4-FFF2-40B4-BE49-F238E27FC236}">
                    <a16:creationId xmlns:a16="http://schemas.microsoft.com/office/drawing/2014/main" id="{B529A101-AA60-415A-BAA6-B99B8B2ADE66}"/>
                  </a:ext>
                </a:extLst>
              </p:cNvPr>
              <p:cNvSpPr/>
              <p:nvPr/>
            </p:nvSpPr>
            <p:spPr>
              <a:xfrm>
                <a:off x="7935306" y="3182914"/>
                <a:ext cx="533616" cy="1264247"/>
              </a:xfrm>
              <a:custGeom>
                <a:avLst/>
                <a:gdLst/>
                <a:ahLst/>
                <a:cxnLst/>
                <a:rect l="l" t="t" r="r" b="b"/>
                <a:pathLst>
                  <a:path w="23740" h="56245" extrusionOk="0">
                    <a:moveTo>
                      <a:pt x="9427" y="1"/>
                    </a:moveTo>
                    <a:cubicBezTo>
                      <a:pt x="8779" y="1"/>
                      <a:pt x="8122" y="68"/>
                      <a:pt x="7465" y="208"/>
                    </a:cubicBezTo>
                    <a:cubicBezTo>
                      <a:pt x="5456" y="642"/>
                      <a:pt x="3721" y="1669"/>
                      <a:pt x="2420" y="3107"/>
                    </a:cubicBezTo>
                    <a:cubicBezTo>
                      <a:pt x="1005" y="4659"/>
                      <a:pt x="115" y="6668"/>
                      <a:pt x="1" y="8882"/>
                    </a:cubicBezTo>
                    <a:lnTo>
                      <a:pt x="594" y="41317"/>
                    </a:lnTo>
                    <a:lnTo>
                      <a:pt x="526" y="52980"/>
                    </a:lnTo>
                    <a:lnTo>
                      <a:pt x="17143" y="56244"/>
                    </a:lnTo>
                    <a:cubicBezTo>
                      <a:pt x="20795" y="33647"/>
                      <a:pt x="23739" y="24768"/>
                      <a:pt x="18467" y="6782"/>
                    </a:cubicBezTo>
                    <a:cubicBezTo>
                      <a:pt x="17264" y="2702"/>
                      <a:pt x="13526" y="1"/>
                      <a:pt x="9427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56" name="Google Shape;1420;p40">
                <a:extLst>
                  <a:ext uri="{FF2B5EF4-FFF2-40B4-BE49-F238E27FC236}">
                    <a16:creationId xmlns:a16="http://schemas.microsoft.com/office/drawing/2014/main" id="{D971D8F5-15C4-4B13-B964-BA5ABEC9A3F2}"/>
                  </a:ext>
                </a:extLst>
              </p:cNvPr>
              <p:cNvSpPr/>
              <p:nvPr/>
            </p:nvSpPr>
            <p:spPr>
              <a:xfrm>
                <a:off x="7717275" y="3046498"/>
                <a:ext cx="122637" cy="61588"/>
              </a:xfrm>
              <a:custGeom>
                <a:avLst/>
                <a:gdLst/>
                <a:ahLst/>
                <a:cxnLst/>
                <a:rect l="l" t="t" r="r" b="b"/>
                <a:pathLst>
                  <a:path w="5456" h="2740" extrusionOk="0">
                    <a:moveTo>
                      <a:pt x="5159" y="0"/>
                    </a:moveTo>
                    <a:lnTo>
                      <a:pt x="0" y="2032"/>
                    </a:lnTo>
                    <a:lnTo>
                      <a:pt x="297" y="2739"/>
                    </a:lnTo>
                    <a:lnTo>
                      <a:pt x="5455" y="708"/>
                    </a:lnTo>
                    <a:lnTo>
                      <a:pt x="5159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" name="Google Shape;1421;p40">
                <a:extLst>
                  <a:ext uri="{FF2B5EF4-FFF2-40B4-BE49-F238E27FC236}">
                    <a16:creationId xmlns:a16="http://schemas.microsoft.com/office/drawing/2014/main" id="{7D6D07CD-6297-4DC3-9684-06331C9BEE88}"/>
                  </a:ext>
                </a:extLst>
              </p:cNvPr>
              <p:cNvSpPr/>
              <p:nvPr/>
            </p:nvSpPr>
            <p:spPr>
              <a:xfrm>
                <a:off x="6432056" y="3613493"/>
                <a:ext cx="573109" cy="830589"/>
              </a:xfrm>
              <a:custGeom>
                <a:avLst/>
                <a:gdLst/>
                <a:ahLst/>
                <a:cxnLst/>
                <a:rect l="l" t="t" r="r" b="b"/>
                <a:pathLst>
                  <a:path w="25497" h="36952" extrusionOk="0">
                    <a:moveTo>
                      <a:pt x="1155" y="1"/>
                    </a:moveTo>
                    <a:cubicBezTo>
                      <a:pt x="929" y="1"/>
                      <a:pt x="708" y="177"/>
                      <a:pt x="708" y="431"/>
                    </a:cubicBezTo>
                    <a:lnTo>
                      <a:pt x="1" y="16340"/>
                    </a:lnTo>
                    <a:lnTo>
                      <a:pt x="25497" y="36951"/>
                    </a:lnTo>
                    <a:lnTo>
                      <a:pt x="25497" y="36951"/>
                    </a:lnTo>
                    <a:lnTo>
                      <a:pt x="23283" y="19604"/>
                    </a:lnTo>
                    <a:lnTo>
                      <a:pt x="1439" y="111"/>
                    </a:lnTo>
                    <a:cubicBezTo>
                      <a:pt x="1355" y="35"/>
                      <a:pt x="1255" y="1"/>
                      <a:pt x="1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" name="Google Shape;1422;p40">
                <a:extLst>
                  <a:ext uri="{FF2B5EF4-FFF2-40B4-BE49-F238E27FC236}">
                    <a16:creationId xmlns:a16="http://schemas.microsoft.com/office/drawing/2014/main" id="{EA9A8D77-14C5-4ECA-8E9B-BBEF5E46B26B}"/>
                  </a:ext>
                </a:extLst>
              </p:cNvPr>
              <p:cNvSpPr/>
              <p:nvPr/>
            </p:nvSpPr>
            <p:spPr>
              <a:xfrm>
                <a:off x="6447453" y="3589307"/>
                <a:ext cx="633641" cy="831690"/>
              </a:xfrm>
              <a:custGeom>
                <a:avLst/>
                <a:gdLst/>
                <a:ahLst/>
                <a:cxnLst/>
                <a:rect l="l" t="t" r="r" b="b"/>
                <a:pathLst>
                  <a:path w="28190" h="37001" extrusionOk="0">
                    <a:moveTo>
                      <a:pt x="4794" y="0"/>
                    </a:moveTo>
                    <a:lnTo>
                      <a:pt x="3196" y="640"/>
                    </a:lnTo>
                    <a:lnTo>
                      <a:pt x="3265" y="1416"/>
                    </a:lnTo>
                    <a:lnTo>
                      <a:pt x="2397" y="936"/>
                    </a:lnTo>
                    <a:lnTo>
                      <a:pt x="708" y="1598"/>
                    </a:lnTo>
                    <a:lnTo>
                      <a:pt x="1" y="17530"/>
                    </a:lnTo>
                    <a:lnTo>
                      <a:pt x="24104" y="37000"/>
                    </a:lnTo>
                    <a:lnTo>
                      <a:pt x="28190" y="35380"/>
                    </a:lnTo>
                    <a:lnTo>
                      <a:pt x="26113" y="19014"/>
                    </a:lnTo>
                    <a:lnTo>
                      <a:pt x="47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" name="Google Shape;1423;p40">
                <a:extLst>
                  <a:ext uri="{FF2B5EF4-FFF2-40B4-BE49-F238E27FC236}">
                    <a16:creationId xmlns:a16="http://schemas.microsoft.com/office/drawing/2014/main" id="{BC976976-957A-40AA-96AD-2E036B94E6BF}"/>
                  </a:ext>
                </a:extLst>
              </p:cNvPr>
              <p:cNvSpPr/>
              <p:nvPr/>
            </p:nvSpPr>
            <p:spPr>
              <a:xfrm>
                <a:off x="6501332" y="3610346"/>
                <a:ext cx="38504" cy="280654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2486" extrusionOk="0">
                    <a:moveTo>
                      <a:pt x="0" y="0"/>
                    </a:moveTo>
                    <a:lnTo>
                      <a:pt x="0" y="12486"/>
                    </a:lnTo>
                    <a:cubicBezTo>
                      <a:pt x="1712" y="5547"/>
                      <a:pt x="868" y="480"/>
                      <a:pt x="868" y="4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" name="Google Shape;1424;p40">
                <a:extLst>
                  <a:ext uri="{FF2B5EF4-FFF2-40B4-BE49-F238E27FC236}">
                    <a16:creationId xmlns:a16="http://schemas.microsoft.com/office/drawing/2014/main" id="{61E302F2-BD7E-4950-9BE9-A99AAC868677}"/>
                  </a:ext>
                </a:extLst>
              </p:cNvPr>
              <p:cNvSpPr/>
              <p:nvPr/>
            </p:nvSpPr>
            <p:spPr>
              <a:xfrm>
                <a:off x="6447453" y="3590341"/>
                <a:ext cx="681360" cy="863496"/>
              </a:xfrm>
              <a:custGeom>
                <a:avLst/>
                <a:gdLst/>
                <a:ahLst/>
                <a:cxnLst/>
                <a:rect l="l" t="t" r="r" b="b"/>
                <a:pathLst>
                  <a:path w="30313" h="38416" extrusionOk="0">
                    <a:moveTo>
                      <a:pt x="4862" y="0"/>
                    </a:moveTo>
                    <a:cubicBezTo>
                      <a:pt x="4862" y="1"/>
                      <a:pt x="5844" y="10317"/>
                      <a:pt x="3516" y="16160"/>
                    </a:cubicBezTo>
                    <a:lnTo>
                      <a:pt x="1" y="17484"/>
                    </a:lnTo>
                    <a:lnTo>
                      <a:pt x="30313" y="38415"/>
                    </a:lnTo>
                    <a:lnTo>
                      <a:pt x="27414" y="20109"/>
                    </a:lnTo>
                    <a:lnTo>
                      <a:pt x="48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" name="Google Shape;1425;p40">
                <a:extLst>
                  <a:ext uri="{FF2B5EF4-FFF2-40B4-BE49-F238E27FC236}">
                    <a16:creationId xmlns:a16="http://schemas.microsoft.com/office/drawing/2014/main" id="{3111C2CA-C428-4191-9C22-B4E6C368A042}"/>
                  </a:ext>
                </a:extLst>
              </p:cNvPr>
              <p:cNvSpPr/>
              <p:nvPr/>
            </p:nvSpPr>
            <p:spPr>
              <a:xfrm>
                <a:off x="6555705" y="3736040"/>
                <a:ext cx="594148" cy="286318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12738" extrusionOk="0">
                    <a:moveTo>
                      <a:pt x="22529" y="1"/>
                    </a:moveTo>
                    <a:lnTo>
                      <a:pt x="1" y="9153"/>
                    </a:lnTo>
                    <a:lnTo>
                      <a:pt x="2648" y="12737"/>
                    </a:lnTo>
                    <a:lnTo>
                      <a:pt x="26432" y="5479"/>
                    </a:lnTo>
                    <a:lnTo>
                      <a:pt x="225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" name="Google Shape;1426;p40">
                <a:extLst>
                  <a:ext uri="{FF2B5EF4-FFF2-40B4-BE49-F238E27FC236}">
                    <a16:creationId xmlns:a16="http://schemas.microsoft.com/office/drawing/2014/main" id="{840BDA01-A53C-4A69-8DAB-FF47691D2CCA}"/>
                  </a:ext>
                </a:extLst>
              </p:cNvPr>
              <p:cNvSpPr/>
              <p:nvPr/>
            </p:nvSpPr>
            <p:spPr>
              <a:xfrm>
                <a:off x="6489014" y="3764317"/>
                <a:ext cx="1127202" cy="679765"/>
              </a:xfrm>
              <a:custGeom>
                <a:avLst/>
                <a:gdLst/>
                <a:ahLst/>
                <a:cxnLst/>
                <a:rect l="l" t="t" r="r" b="b"/>
                <a:pathLst>
                  <a:path w="50148" h="30242" extrusionOk="0">
                    <a:moveTo>
                      <a:pt x="28743" y="0"/>
                    </a:moveTo>
                    <a:cubicBezTo>
                      <a:pt x="28582" y="0"/>
                      <a:pt x="28418" y="29"/>
                      <a:pt x="28258" y="89"/>
                    </a:cubicBezTo>
                    <a:lnTo>
                      <a:pt x="0" y="10132"/>
                    </a:lnTo>
                    <a:lnTo>
                      <a:pt x="22552" y="30241"/>
                    </a:lnTo>
                    <a:lnTo>
                      <a:pt x="50148" y="23280"/>
                    </a:lnTo>
                    <a:lnTo>
                      <a:pt x="29787" y="477"/>
                    </a:lnTo>
                    <a:cubicBezTo>
                      <a:pt x="29513" y="170"/>
                      <a:pt x="29135" y="0"/>
                      <a:pt x="287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" name="Google Shape;1427;p40">
                <a:extLst>
                  <a:ext uri="{FF2B5EF4-FFF2-40B4-BE49-F238E27FC236}">
                    <a16:creationId xmlns:a16="http://schemas.microsoft.com/office/drawing/2014/main" id="{E21A453C-DA18-4036-8113-99E14F952347}"/>
                  </a:ext>
                </a:extLst>
              </p:cNvPr>
              <p:cNvSpPr/>
              <p:nvPr/>
            </p:nvSpPr>
            <p:spPr>
              <a:xfrm>
                <a:off x="6555705" y="3791515"/>
                <a:ext cx="1051790" cy="652567"/>
              </a:xfrm>
              <a:custGeom>
                <a:avLst/>
                <a:gdLst/>
                <a:ahLst/>
                <a:cxnLst/>
                <a:rect l="l" t="t" r="r" b="b"/>
                <a:pathLst>
                  <a:path w="46793" h="29032" extrusionOk="0">
                    <a:moveTo>
                      <a:pt x="25374" y="0"/>
                    </a:moveTo>
                    <a:cubicBezTo>
                      <a:pt x="25215" y="0"/>
                      <a:pt x="25056" y="29"/>
                      <a:pt x="24903" y="89"/>
                    </a:cubicBezTo>
                    <a:lnTo>
                      <a:pt x="1" y="8899"/>
                    </a:lnTo>
                    <a:lnTo>
                      <a:pt x="22529" y="29031"/>
                    </a:lnTo>
                    <a:lnTo>
                      <a:pt x="46793" y="23279"/>
                    </a:lnTo>
                    <a:lnTo>
                      <a:pt x="26410" y="477"/>
                    </a:lnTo>
                    <a:cubicBezTo>
                      <a:pt x="26135" y="170"/>
                      <a:pt x="25757" y="0"/>
                      <a:pt x="253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" name="Google Shape;1428;p40">
                <a:extLst>
                  <a:ext uri="{FF2B5EF4-FFF2-40B4-BE49-F238E27FC236}">
                    <a16:creationId xmlns:a16="http://schemas.microsoft.com/office/drawing/2014/main" id="{A29CB450-F722-471E-A253-8EC1EEAE3C82}"/>
                  </a:ext>
                </a:extLst>
              </p:cNvPr>
              <p:cNvSpPr/>
              <p:nvPr/>
            </p:nvSpPr>
            <p:spPr>
              <a:xfrm>
                <a:off x="6747078" y="3943822"/>
                <a:ext cx="480254" cy="238082"/>
              </a:xfrm>
              <a:custGeom>
                <a:avLst/>
                <a:gdLst/>
                <a:ahLst/>
                <a:cxnLst/>
                <a:rect l="l" t="t" r="r" b="b"/>
                <a:pathLst>
                  <a:path w="21366" h="10592" extrusionOk="0">
                    <a:moveTo>
                      <a:pt x="15978" y="1"/>
                    </a:moveTo>
                    <a:lnTo>
                      <a:pt x="1" y="5273"/>
                    </a:lnTo>
                    <a:lnTo>
                      <a:pt x="5342" y="10592"/>
                    </a:lnTo>
                    <a:lnTo>
                      <a:pt x="21365" y="5639"/>
                    </a:lnTo>
                    <a:lnTo>
                      <a:pt x="159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" name="Google Shape;1429;p40">
                <a:extLst>
                  <a:ext uri="{FF2B5EF4-FFF2-40B4-BE49-F238E27FC236}">
                    <a16:creationId xmlns:a16="http://schemas.microsoft.com/office/drawing/2014/main" id="{DF2A08F0-EA52-4D2E-8ECB-37E82BBBBC6C}"/>
                  </a:ext>
                </a:extLst>
              </p:cNvPr>
              <p:cNvSpPr/>
              <p:nvPr/>
            </p:nvSpPr>
            <p:spPr>
              <a:xfrm>
                <a:off x="6432056" y="3980775"/>
                <a:ext cx="630067" cy="463306"/>
              </a:xfrm>
              <a:custGeom>
                <a:avLst/>
                <a:gdLst/>
                <a:ahLst/>
                <a:cxnLst/>
                <a:rect l="l" t="t" r="r" b="b"/>
                <a:pathLst>
                  <a:path w="28031" h="20612" extrusionOk="0">
                    <a:moveTo>
                      <a:pt x="1" y="0"/>
                    </a:moveTo>
                    <a:lnTo>
                      <a:pt x="25497" y="20611"/>
                    </a:lnTo>
                    <a:lnTo>
                      <a:pt x="28030" y="20611"/>
                    </a:lnTo>
                    <a:lnTo>
                      <a:pt x="5502" y="4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" name="Google Shape;1430;p40">
                <a:extLst>
                  <a:ext uri="{FF2B5EF4-FFF2-40B4-BE49-F238E27FC236}">
                    <a16:creationId xmlns:a16="http://schemas.microsoft.com/office/drawing/2014/main" id="{75713B96-8B49-4595-8B5F-4BCBDEFF9AC1}"/>
                  </a:ext>
                </a:extLst>
              </p:cNvPr>
              <p:cNvSpPr/>
              <p:nvPr/>
            </p:nvSpPr>
            <p:spPr>
              <a:xfrm>
                <a:off x="6537251" y="3566740"/>
                <a:ext cx="354021" cy="381735"/>
              </a:xfrm>
              <a:custGeom>
                <a:avLst/>
                <a:gdLst/>
                <a:ahLst/>
                <a:cxnLst/>
                <a:rect l="l" t="t" r="r" b="b"/>
                <a:pathLst>
                  <a:path w="15750" h="16983" extrusionOk="0">
                    <a:moveTo>
                      <a:pt x="2899" y="0"/>
                    </a:moveTo>
                    <a:lnTo>
                      <a:pt x="2899" y="0"/>
                    </a:lnTo>
                    <a:cubicBezTo>
                      <a:pt x="5295" y="10614"/>
                      <a:pt x="0" y="16982"/>
                      <a:pt x="0" y="16982"/>
                    </a:cubicBezTo>
                    <a:lnTo>
                      <a:pt x="15749" y="10614"/>
                    </a:lnTo>
                    <a:lnTo>
                      <a:pt x="28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" name="Google Shape;1431;p40">
                <a:extLst>
                  <a:ext uri="{FF2B5EF4-FFF2-40B4-BE49-F238E27FC236}">
                    <a16:creationId xmlns:a16="http://schemas.microsoft.com/office/drawing/2014/main" id="{C7422E2F-55A1-42CC-92F0-7C6B8F58B675}"/>
                  </a:ext>
                </a:extLst>
              </p:cNvPr>
              <p:cNvSpPr/>
              <p:nvPr/>
            </p:nvSpPr>
            <p:spPr>
              <a:xfrm>
                <a:off x="6596749" y="4099794"/>
                <a:ext cx="977906" cy="333004"/>
              </a:xfrm>
              <a:custGeom>
                <a:avLst/>
                <a:gdLst/>
                <a:ahLst/>
                <a:cxnLst/>
                <a:rect l="l" t="t" r="r" b="b"/>
                <a:pathLst>
                  <a:path w="43506" h="14815" extrusionOk="0">
                    <a:moveTo>
                      <a:pt x="1895" y="1"/>
                    </a:moveTo>
                    <a:cubicBezTo>
                      <a:pt x="1005" y="1"/>
                      <a:pt x="206" y="640"/>
                      <a:pt x="1" y="1553"/>
                    </a:cubicBezTo>
                    <a:cubicBezTo>
                      <a:pt x="1" y="1598"/>
                      <a:pt x="1" y="1621"/>
                      <a:pt x="1" y="1667"/>
                    </a:cubicBezTo>
                    <a:cubicBezTo>
                      <a:pt x="1" y="1872"/>
                      <a:pt x="138" y="2078"/>
                      <a:pt x="366" y="2146"/>
                    </a:cubicBezTo>
                    <a:cubicBezTo>
                      <a:pt x="1735" y="2557"/>
                      <a:pt x="2831" y="3561"/>
                      <a:pt x="3402" y="4862"/>
                    </a:cubicBezTo>
                    <a:lnTo>
                      <a:pt x="3539" y="5205"/>
                    </a:lnTo>
                    <a:lnTo>
                      <a:pt x="3561" y="5205"/>
                    </a:lnTo>
                    <a:lnTo>
                      <a:pt x="18329" y="14814"/>
                    </a:lnTo>
                    <a:lnTo>
                      <a:pt x="43506" y="7944"/>
                    </a:lnTo>
                    <a:lnTo>
                      <a:pt x="38781" y="2648"/>
                    </a:lnTo>
                    <a:lnTo>
                      <a:pt x="22506" y="8514"/>
                    </a:lnTo>
                    <a:lnTo>
                      <a:pt x="22415" y="7076"/>
                    </a:lnTo>
                    <a:cubicBezTo>
                      <a:pt x="23191" y="6940"/>
                      <a:pt x="23648" y="6118"/>
                      <a:pt x="23328" y="5410"/>
                    </a:cubicBezTo>
                    <a:lnTo>
                      <a:pt x="23237" y="5182"/>
                    </a:lnTo>
                    <a:cubicBezTo>
                      <a:pt x="22807" y="4226"/>
                      <a:pt x="21887" y="3670"/>
                      <a:pt x="20929" y="3670"/>
                    </a:cubicBezTo>
                    <a:cubicBezTo>
                      <a:pt x="20514" y="3670"/>
                      <a:pt x="20092" y="3774"/>
                      <a:pt x="19699" y="3995"/>
                    </a:cubicBezTo>
                    <a:cubicBezTo>
                      <a:pt x="18832" y="4474"/>
                      <a:pt x="18307" y="5433"/>
                      <a:pt x="18398" y="6437"/>
                    </a:cubicBezTo>
                    <a:cubicBezTo>
                      <a:pt x="18421" y="6506"/>
                      <a:pt x="18421" y="6597"/>
                      <a:pt x="18466" y="6666"/>
                    </a:cubicBezTo>
                    <a:lnTo>
                      <a:pt x="15659" y="5844"/>
                    </a:lnTo>
                    <a:lnTo>
                      <a:pt x="8606" y="2808"/>
                    </a:lnTo>
                    <a:cubicBezTo>
                      <a:pt x="8264" y="1621"/>
                      <a:pt x="7328" y="685"/>
                      <a:pt x="6164" y="297"/>
                    </a:cubicBezTo>
                    <a:lnTo>
                      <a:pt x="5410" y="69"/>
                    </a:lnTo>
                    <a:cubicBezTo>
                      <a:pt x="5251" y="31"/>
                      <a:pt x="5091" y="12"/>
                      <a:pt x="4934" y="12"/>
                    </a:cubicBezTo>
                    <a:cubicBezTo>
                      <a:pt x="4441" y="12"/>
                      <a:pt x="3976" y="196"/>
                      <a:pt x="3630" y="526"/>
                    </a:cubicBezTo>
                    <a:cubicBezTo>
                      <a:pt x="3470" y="434"/>
                      <a:pt x="3288" y="366"/>
                      <a:pt x="3105" y="297"/>
                    </a:cubicBezTo>
                    <a:lnTo>
                      <a:pt x="3037" y="275"/>
                    </a:lnTo>
                    <a:lnTo>
                      <a:pt x="2352" y="69"/>
                    </a:lnTo>
                    <a:cubicBezTo>
                      <a:pt x="2192" y="23"/>
                      <a:pt x="2055" y="1"/>
                      <a:pt x="18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" name="Google Shape;1432;p40">
                <a:extLst>
                  <a:ext uri="{FF2B5EF4-FFF2-40B4-BE49-F238E27FC236}">
                    <a16:creationId xmlns:a16="http://schemas.microsoft.com/office/drawing/2014/main" id="{19D6B043-6D38-4F1E-8745-98E918C16512}"/>
                  </a:ext>
                </a:extLst>
              </p:cNvPr>
              <p:cNvSpPr/>
              <p:nvPr/>
            </p:nvSpPr>
            <p:spPr>
              <a:xfrm>
                <a:off x="7141626" y="4240368"/>
                <a:ext cx="239610" cy="286318"/>
              </a:xfrm>
              <a:custGeom>
                <a:avLst/>
                <a:gdLst/>
                <a:ahLst/>
                <a:cxnLst/>
                <a:rect l="l" t="t" r="r" b="b"/>
                <a:pathLst>
                  <a:path w="10660" h="12738" extrusionOk="0">
                    <a:moveTo>
                      <a:pt x="6597" y="1"/>
                    </a:moveTo>
                    <a:lnTo>
                      <a:pt x="799" y="2534"/>
                    </a:lnTo>
                    <a:lnTo>
                      <a:pt x="0" y="12737"/>
                    </a:lnTo>
                    <a:cubicBezTo>
                      <a:pt x="10659" y="9975"/>
                      <a:pt x="6597" y="1"/>
                      <a:pt x="6597" y="1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" name="Google Shape;1433;p40">
                <a:extLst>
                  <a:ext uri="{FF2B5EF4-FFF2-40B4-BE49-F238E27FC236}">
                    <a16:creationId xmlns:a16="http://schemas.microsoft.com/office/drawing/2014/main" id="{924C3134-9DC5-43E8-8154-E3153C48388E}"/>
                  </a:ext>
                </a:extLst>
              </p:cNvPr>
              <p:cNvSpPr/>
              <p:nvPr/>
            </p:nvSpPr>
            <p:spPr>
              <a:xfrm>
                <a:off x="6619833" y="4240368"/>
                <a:ext cx="46024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20476" h="9611" extrusionOk="0">
                    <a:moveTo>
                      <a:pt x="1" y="1"/>
                    </a:moveTo>
                    <a:lnTo>
                      <a:pt x="14792" y="9610"/>
                    </a:lnTo>
                    <a:lnTo>
                      <a:pt x="20475" y="7214"/>
                    </a:lnTo>
                    <a:lnTo>
                      <a:pt x="18740" y="98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" name="Google Shape;1434;p40">
                <a:extLst>
                  <a:ext uri="{FF2B5EF4-FFF2-40B4-BE49-F238E27FC236}">
                    <a16:creationId xmlns:a16="http://schemas.microsoft.com/office/drawing/2014/main" id="{CFEAF8F3-C176-48D2-9D68-D409C2961E4F}"/>
                  </a:ext>
                </a:extLst>
              </p:cNvPr>
              <p:cNvSpPr/>
              <p:nvPr/>
            </p:nvSpPr>
            <p:spPr>
              <a:xfrm>
                <a:off x="6974865" y="4191839"/>
                <a:ext cx="120097" cy="86381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3843" extrusionOk="0">
                    <a:moveTo>
                      <a:pt x="2588" y="1"/>
                    </a:moveTo>
                    <a:cubicBezTo>
                      <a:pt x="2176" y="1"/>
                      <a:pt x="1758" y="100"/>
                      <a:pt x="1371" y="311"/>
                    </a:cubicBezTo>
                    <a:cubicBezTo>
                      <a:pt x="503" y="813"/>
                      <a:pt x="1" y="1772"/>
                      <a:pt x="92" y="2753"/>
                    </a:cubicBezTo>
                    <a:cubicBezTo>
                      <a:pt x="154" y="3391"/>
                      <a:pt x="679" y="3843"/>
                      <a:pt x="1283" y="3843"/>
                    </a:cubicBezTo>
                    <a:cubicBezTo>
                      <a:pt x="1349" y="3843"/>
                      <a:pt x="1417" y="3837"/>
                      <a:pt x="1485" y="3826"/>
                    </a:cubicBezTo>
                    <a:lnTo>
                      <a:pt x="4110" y="3392"/>
                    </a:lnTo>
                    <a:cubicBezTo>
                      <a:pt x="4886" y="3278"/>
                      <a:pt x="5342" y="2456"/>
                      <a:pt x="5023" y="1726"/>
                    </a:cubicBezTo>
                    <a:lnTo>
                      <a:pt x="4908" y="1498"/>
                    </a:lnTo>
                    <a:cubicBezTo>
                      <a:pt x="4492" y="552"/>
                      <a:pt x="3558" y="1"/>
                      <a:pt x="2588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" name="Google Shape;1435;p40">
                <a:extLst>
                  <a:ext uri="{FF2B5EF4-FFF2-40B4-BE49-F238E27FC236}">
                    <a16:creationId xmlns:a16="http://schemas.microsoft.com/office/drawing/2014/main" id="{9D8492CC-638F-473A-A0F6-00CA2E5DD97D}"/>
                  </a:ext>
                </a:extLst>
              </p:cNvPr>
              <p:cNvSpPr/>
              <p:nvPr/>
            </p:nvSpPr>
            <p:spPr>
              <a:xfrm>
                <a:off x="6539813" y="4123395"/>
                <a:ext cx="338107" cy="154960"/>
              </a:xfrm>
              <a:custGeom>
                <a:avLst/>
                <a:gdLst/>
                <a:ahLst/>
                <a:cxnLst/>
                <a:rect l="l" t="t" r="r" b="b"/>
                <a:pathLst>
                  <a:path w="15042" h="6894" extrusionOk="0">
                    <a:moveTo>
                      <a:pt x="1917" y="1"/>
                    </a:moveTo>
                    <a:cubicBezTo>
                      <a:pt x="1004" y="1"/>
                      <a:pt x="206" y="640"/>
                      <a:pt x="23" y="1553"/>
                    </a:cubicBezTo>
                    <a:cubicBezTo>
                      <a:pt x="23" y="1598"/>
                      <a:pt x="0" y="1621"/>
                      <a:pt x="0" y="1667"/>
                    </a:cubicBezTo>
                    <a:cubicBezTo>
                      <a:pt x="0" y="1872"/>
                      <a:pt x="160" y="2078"/>
                      <a:pt x="365" y="2146"/>
                    </a:cubicBezTo>
                    <a:cubicBezTo>
                      <a:pt x="1735" y="2557"/>
                      <a:pt x="2853" y="3561"/>
                      <a:pt x="3424" y="4885"/>
                    </a:cubicBezTo>
                    <a:lnTo>
                      <a:pt x="3561" y="5205"/>
                    </a:lnTo>
                    <a:lnTo>
                      <a:pt x="15042" y="6894"/>
                    </a:lnTo>
                    <a:lnTo>
                      <a:pt x="14745" y="6757"/>
                    </a:lnTo>
                    <a:lnTo>
                      <a:pt x="5570" y="2808"/>
                    </a:lnTo>
                    <a:cubicBezTo>
                      <a:pt x="5204" y="1621"/>
                      <a:pt x="4291" y="685"/>
                      <a:pt x="3127" y="297"/>
                    </a:cubicBezTo>
                    <a:lnTo>
                      <a:pt x="3036" y="274"/>
                    </a:lnTo>
                    <a:lnTo>
                      <a:pt x="2351" y="69"/>
                    </a:lnTo>
                    <a:cubicBezTo>
                      <a:pt x="2214" y="23"/>
                      <a:pt x="2054" y="1"/>
                      <a:pt x="1917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" name="Google Shape;1436;p40">
                <a:extLst>
                  <a:ext uri="{FF2B5EF4-FFF2-40B4-BE49-F238E27FC236}">
                    <a16:creationId xmlns:a16="http://schemas.microsoft.com/office/drawing/2014/main" id="{32394C31-2698-419A-995B-AD782CAE9877}"/>
                  </a:ext>
                </a:extLst>
              </p:cNvPr>
              <p:cNvSpPr/>
              <p:nvPr/>
            </p:nvSpPr>
            <p:spPr>
              <a:xfrm>
                <a:off x="6579306" y="4129554"/>
                <a:ext cx="203714" cy="161636"/>
              </a:xfrm>
              <a:custGeom>
                <a:avLst/>
                <a:gdLst/>
                <a:ahLst/>
                <a:cxnLst/>
                <a:rect l="l" t="t" r="r" b="b"/>
                <a:pathLst>
                  <a:path w="9063" h="7191" extrusionOk="0">
                    <a:moveTo>
                      <a:pt x="1279" y="0"/>
                    </a:moveTo>
                    <a:cubicBezTo>
                      <a:pt x="663" y="229"/>
                      <a:pt x="160" y="754"/>
                      <a:pt x="24" y="1461"/>
                    </a:cubicBezTo>
                    <a:cubicBezTo>
                      <a:pt x="1" y="1484"/>
                      <a:pt x="1" y="1530"/>
                      <a:pt x="1" y="1553"/>
                    </a:cubicBezTo>
                    <a:cubicBezTo>
                      <a:pt x="1" y="1781"/>
                      <a:pt x="160" y="1986"/>
                      <a:pt x="366" y="2055"/>
                    </a:cubicBezTo>
                    <a:cubicBezTo>
                      <a:pt x="1735" y="2466"/>
                      <a:pt x="3014" y="3287"/>
                      <a:pt x="3790" y="5501"/>
                    </a:cubicBezTo>
                    <a:lnTo>
                      <a:pt x="9062" y="7190"/>
                    </a:lnTo>
                    <a:lnTo>
                      <a:pt x="4862" y="4931"/>
                    </a:lnTo>
                    <a:lnTo>
                      <a:pt x="3813" y="2534"/>
                    </a:lnTo>
                    <a:cubicBezTo>
                      <a:pt x="3447" y="1347"/>
                      <a:pt x="2534" y="411"/>
                      <a:pt x="1370" y="23"/>
                    </a:cubicBezTo>
                    <a:lnTo>
                      <a:pt x="1279" y="0"/>
                    </a:lnTo>
                    <a:close/>
                  </a:path>
                </a:pathLst>
              </a:custGeom>
              <a:solidFill>
                <a:srgbClr val="B0633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" name="Google Shape;1437;p40">
                <a:extLst>
                  <a:ext uri="{FF2B5EF4-FFF2-40B4-BE49-F238E27FC236}">
                    <a16:creationId xmlns:a16="http://schemas.microsoft.com/office/drawing/2014/main" id="{4D957328-F46E-46A3-AB20-706095BDC533}"/>
                  </a:ext>
                </a:extLst>
              </p:cNvPr>
              <p:cNvSpPr/>
              <p:nvPr/>
            </p:nvSpPr>
            <p:spPr>
              <a:xfrm>
                <a:off x="6608032" y="4123732"/>
                <a:ext cx="338646" cy="154623"/>
              </a:xfrm>
              <a:custGeom>
                <a:avLst/>
                <a:gdLst/>
                <a:ahLst/>
                <a:cxnLst/>
                <a:rect l="l" t="t" r="r" b="b"/>
                <a:pathLst>
                  <a:path w="15066" h="6879" extrusionOk="0">
                    <a:moveTo>
                      <a:pt x="1925" y="1"/>
                    </a:moveTo>
                    <a:cubicBezTo>
                      <a:pt x="1035" y="1"/>
                      <a:pt x="223" y="618"/>
                      <a:pt x="47" y="1538"/>
                    </a:cubicBezTo>
                    <a:cubicBezTo>
                      <a:pt x="1" y="1812"/>
                      <a:pt x="138" y="2063"/>
                      <a:pt x="389" y="2131"/>
                    </a:cubicBezTo>
                    <a:cubicBezTo>
                      <a:pt x="1758" y="2542"/>
                      <a:pt x="2877" y="3546"/>
                      <a:pt x="3425" y="4870"/>
                    </a:cubicBezTo>
                    <a:lnTo>
                      <a:pt x="3584" y="5190"/>
                    </a:lnTo>
                    <a:lnTo>
                      <a:pt x="15066" y="6879"/>
                    </a:lnTo>
                    <a:lnTo>
                      <a:pt x="5593" y="2793"/>
                    </a:lnTo>
                    <a:cubicBezTo>
                      <a:pt x="5228" y="1606"/>
                      <a:pt x="4315" y="670"/>
                      <a:pt x="3128" y="282"/>
                    </a:cubicBezTo>
                    <a:lnTo>
                      <a:pt x="2375" y="54"/>
                    </a:lnTo>
                    <a:cubicBezTo>
                      <a:pt x="2224" y="18"/>
                      <a:pt x="2074" y="1"/>
                      <a:pt x="1925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" name="Google Shape;1438;p40">
                <a:extLst>
                  <a:ext uri="{FF2B5EF4-FFF2-40B4-BE49-F238E27FC236}">
                    <a16:creationId xmlns:a16="http://schemas.microsoft.com/office/drawing/2014/main" id="{805DFBA2-BB3D-402D-BBF7-4CDF510C9E9B}"/>
                  </a:ext>
                </a:extLst>
              </p:cNvPr>
              <p:cNvSpPr/>
              <p:nvPr/>
            </p:nvSpPr>
            <p:spPr>
              <a:xfrm>
                <a:off x="6952298" y="4262441"/>
                <a:ext cx="574143" cy="324260"/>
              </a:xfrm>
              <a:custGeom>
                <a:avLst/>
                <a:gdLst/>
                <a:ahLst/>
                <a:cxnLst/>
                <a:rect l="l" t="t" r="r" b="b"/>
                <a:pathLst>
                  <a:path w="25543" h="14426" extrusionOk="0">
                    <a:moveTo>
                      <a:pt x="19562" y="0"/>
                    </a:moveTo>
                    <a:lnTo>
                      <a:pt x="3447" y="3378"/>
                    </a:lnTo>
                    <a:lnTo>
                      <a:pt x="1" y="8628"/>
                    </a:lnTo>
                    <a:lnTo>
                      <a:pt x="25542" y="14426"/>
                    </a:lnTo>
                    <a:lnTo>
                      <a:pt x="19562" y="0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" name="Google Shape;1439;p40">
                <a:extLst>
                  <a:ext uri="{FF2B5EF4-FFF2-40B4-BE49-F238E27FC236}">
                    <a16:creationId xmlns:a16="http://schemas.microsoft.com/office/drawing/2014/main" id="{0C411B20-24DE-4187-9C4C-CEEDBA5A5072}"/>
                  </a:ext>
                </a:extLst>
              </p:cNvPr>
              <p:cNvSpPr/>
              <p:nvPr/>
            </p:nvSpPr>
            <p:spPr>
              <a:xfrm>
                <a:off x="7164710" y="4109032"/>
                <a:ext cx="1155928" cy="504687"/>
              </a:xfrm>
              <a:custGeom>
                <a:avLst/>
                <a:gdLst/>
                <a:ahLst/>
                <a:cxnLst/>
                <a:rect l="l" t="t" r="r" b="b"/>
                <a:pathLst>
                  <a:path w="51426" h="22453" extrusionOk="0">
                    <a:moveTo>
                      <a:pt x="37982" y="0"/>
                    </a:moveTo>
                    <a:lnTo>
                      <a:pt x="0" y="8674"/>
                    </a:lnTo>
                    <a:lnTo>
                      <a:pt x="639" y="17850"/>
                    </a:lnTo>
                    <a:cubicBezTo>
                      <a:pt x="639" y="17850"/>
                      <a:pt x="10481" y="22452"/>
                      <a:pt x="23921" y="22452"/>
                    </a:cubicBezTo>
                    <a:cubicBezTo>
                      <a:pt x="32209" y="22452"/>
                      <a:pt x="41866" y="20702"/>
                      <a:pt x="51426" y="15042"/>
                    </a:cubicBezTo>
                    <a:lnTo>
                      <a:pt x="37982" y="0"/>
                    </a:ln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76" name="Google Shape;1440;p40">
                <a:extLst>
                  <a:ext uri="{FF2B5EF4-FFF2-40B4-BE49-F238E27FC236}">
                    <a16:creationId xmlns:a16="http://schemas.microsoft.com/office/drawing/2014/main" id="{232DE00F-88D5-49AF-90D6-F2A786A2C257}"/>
                  </a:ext>
                </a:extLst>
              </p:cNvPr>
              <p:cNvSpPr/>
              <p:nvPr/>
            </p:nvSpPr>
            <p:spPr>
              <a:xfrm>
                <a:off x="7175994" y="3416927"/>
                <a:ext cx="1311899" cy="1200568"/>
              </a:xfrm>
              <a:custGeom>
                <a:avLst/>
                <a:gdLst/>
                <a:ahLst/>
                <a:cxnLst/>
                <a:rect l="l" t="t" r="r" b="b"/>
                <a:pathLst>
                  <a:path w="58365" h="53412" extrusionOk="0">
                    <a:moveTo>
                      <a:pt x="53617" y="0"/>
                    </a:moveTo>
                    <a:lnTo>
                      <a:pt x="52887" y="206"/>
                    </a:lnTo>
                    <a:cubicBezTo>
                      <a:pt x="57406" y="17210"/>
                      <a:pt x="51084" y="43505"/>
                      <a:pt x="50581" y="45605"/>
                    </a:cubicBezTo>
                    <a:cubicBezTo>
                      <a:pt x="49851" y="46130"/>
                      <a:pt x="45332" y="49234"/>
                      <a:pt x="37525" y="51152"/>
                    </a:cubicBezTo>
                    <a:cubicBezTo>
                      <a:pt x="34090" y="51983"/>
                      <a:pt x="29692" y="52656"/>
                      <a:pt x="24434" y="52656"/>
                    </a:cubicBezTo>
                    <a:cubicBezTo>
                      <a:pt x="17709" y="52656"/>
                      <a:pt x="9577" y="51555"/>
                      <a:pt x="252" y="48276"/>
                    </a:cubicBezTo>
                    <a:lnTo>
                      <a:pt x="1" y="48983"/>
                    </a:lnTo>
                    <a:cubicBezTo>
                      <a:pt x="9427" y="52293"/>
                      <a:pt x="17644" y="53411"/>
                      <a:pt x="24446" y="53411"/>
                    </a:cubicBezTo>
                    <a:cubicBezTo>
                      <a:pt x="29788" y="53411"/>
                      <a:pt x="34261" y="52727"/>
                      <a:pt x="37754" y="51859"/>
                    </a:cubicBezTo>
                    <a:cubicBezTo>
                      <a:pt x="46382" y="49759"/>
                      <a:pt x="50947" y="46267"/>
                      <a:pt x="51152" y="46130"/>
                    </a:cubicBezTo>
                    <a:lnTo>
                      <a:pt x="51243" y="46039"/>
                    </a:lnTo>
                    <a:lnTo>
                      <a:pt x="51289" y="45925"/>
                    </a:lnTo>
                    <a:cubicBezTo>
                      <a:pt x="51357" y="45651"/>
                      <a:pt x="58365" y="17827"/>
                      <a:pt x="53617" y="0"/>
                    </a:cubicBez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" name="Google Shape;1441;p40">
                <a:extLst>
                  <a:ext uri="{FF2B5EF4-FFF2-40B4-BE49-F238E27FC236}">
                    <a16:creationId xmlns:a16="http://schemas.microsoft.com/office/drawing/2014/main" id="{AEE6F6C1-AADE-465F-BC9A-32FA6CF6342C}"/>
                  </a:ext>
                </a:extLst>
              </p:cNvPr>
              <p:cNvSpPr/>
              <p:nvPr/>
            </p:nvSpPr>
            <p:spPr>
              <a:xfrm>
                <a:off x="7141626" y="4291167"/>
                <a:ext cx="223202" cy="28016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12464" extrusionOk="0">
                    <a:moveTo>
                      <a:pt x="2260" y="0"/>
                    </a:moveTo>
                    <a:lnTo>
                      <a:pt x="799" y="274"/>
                    </a:lnTo>
                    <a:lnTo>
                      <a:pt x="0" y="10477"/>
                    </a:lnTo>
                    <a:lnTo>
                      <a:pt x="7373" y="12463"/>
                    </a:lnTo>
                    <a:cubicBezTo>
                      <a:pt x="7373" y="12463"/>
                      <a:pt x="9929" y="3128"/>
                      <a:pt x="2260" y="0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" name="Google Shape;1442;p40">
                <a:extLst>
                  <a:ext uri="{FF2B5EF4-FFF2-40B4-BE49-F238E27FC236}">
                    <a16:creationId xmlns:a16="http://schemas.microsoft.com/office/drawing/2014/main" id="{78B062E9-18E3-4AF1-8161-DBF286E02225}"/>
                  </a:ext>
                </a:extLst>
              </p:cNvPr>
              <p:cNvSpPr/>
              <p:nvPr/>
            </p:nvSpPr>
            <p:spPr>
              <a:xfrm>
                <a:off x="7076981" y="3518503"/>
                <a:ext cx="150847" cy="150869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12" extrusionOk="0">
                    <a:moveTo>
                      <a:pt x="6163" y="1"/>
                    </a:moveTo>
                    <a:lnTo>
                      <a:pt x="0" y="6163"/>
                    </a:lnTo>
                    <a:lnTo>
                      <a:pt x="525" y="6711"/>
                    </a:lnTo>
                    <a:lnTo>
                      <a:pt x="6711" y="526"/>
                    </a:lnTo>
                    <a:lnTo>
                      <a:pt x="6163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" name="Google Shape;1443;p40">
                <a:extLst>
                  <a:ext uri="{FF2B5EF4-FFF2-40B4-BE49-F238E27FC236}">
                    <a16:creationId xmlns:a16="http://schemas.microsoft.com/office/drawing/2014/main" id="{90BBBE0F-0CE9-4129-AE09-F5BED1F2D0B5}"/>
                  </a:ext>
                </a:extLst>
              </p:cNvPr>
              <p:cNvSpPr/>
              <p:nvPr/>
            </p:nvSpPr>
            <p:spPr>
              <a:xfrm>
                <a:off x="7715724" y="3635476"/>
                <a:ext cx="241678" cy="541820"/>
              </a:xfrm>
              <a:custGeom>
                <a:avLst/>
                <a:gdLst/>
                <a:ahLst/>
                <a:cxnLst/>
                <a:rect l="l" t="t" r="r" b="b"/>
                <a:pathLst>
                  <a:path w="10752" h="24105" extrusionOk="0">
                    <a:moveTo>
                      <a:pt x="10295" y="1"/>
                    </a:moveTo>
                    <a:lnTo>
                      <a:pt x="9542" y="24"/>
                    </a:lnTo>
                    <a:lnTo>
                      <a:pt x="9975" y="21457"/>
                    </a:lnTo>
                    <a:lnTo>
                      <a:pt x="1" y="23351"/>
                    </a:lnTo>
                    <a:lnTo>
                      <a:pt x="161" y="24104"/>
                    </a:lnTo>
                    <a:lnTo>
                      <a:pt x="10751" y="22096"/>
                    </a:lnTo>
                    <a:lnTo>
                      <a:pt x="10295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7B6813-DEEF-4794-A53D-D0CFD76EC982}"/>
              </a:ext>
            </a:extLst>
          </p:cNvPr>
          <p:cNvSpPr txBox="1"/>
          <p:nvPr/>
        </p:nvSpPr>
        <p:spPr>
          <a:xfrm>
            <a:off x="1856102" y="3457690"/>
            <a:ext cx="4680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      문      을            해      주     세      요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8C365C-5D2F-4007-BC2C-74F89E29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65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77EA617-B32A-440C-9D5A-5772ABA65CB4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oogle Shape;431;p28">
            <a:extLst>
              <a:ext uri="{FF2B5EF4-FFF2-40B4-BE49-F238E27FC236}">
                <a16:creationId xmlns:a16="http://schemas.microsoft.com/office/drawing/2014/main" id="{4D70BA1C-089E-451D-8879-D527CF3F6BDE}"/>
              </a:ext>
            </a:extLst>
          </p:cNvPr>
          <p:cNvGrpSpPr/>
          <p:nvPr/>
        </p:nvGrpSpPr>
        <p:grpSpPr>
          <a:xfrm>
            <a:off x="793324" y="636429"/>
            <a:ext cx="5815288" cy="5494110"/>
            <a:chOff x="413873" y="-508309"/>
            <a:chExt cx="4195131" cy="3963434"/>
          </a:xfrm>
        </p:grpSpPr>
        <p:sp>
          <p:nvSpPr>
            <p:cNvPr id="5" name="Google Shape;432;p28">
              <a:extLst>
                <a:ext uri="{FF2B5EF4-FFF2-40B4-BE49-F238E27FC236}">
                  <a16:creationId xmlns:a16="http://schemas.microsoft.com/office/drawing/2014/main" id="{415EDFE6-35D2-4A9D-83D2-9BFAE2F0712B}"/>
                </a:ext>
              </a:extLst>
            </p:cNvPr>
            <p:cNvSpPr/>
            <p:nvPr/>
          </p:nvSpPr>
          <p:spPr>
            <a:xfrm>
              <a:off x="586900" y="-451175"/>
              <a:ext cx="3906300" cy="3906300"/>
            </a:xfrm>
            <a:prstGeom prst="ellipse">
              <a:avLst/>
            </a:prstGeom>
            <a:solidFill>
              <a:srgbClr val="B7A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433;p28">
              <a:extLst>
                <a:ext uri="{FF2B5EF4-FFF2-40B4-BE49-F238E27FC236}">
                  <a16:creationId xmlns:a16="http://schemas.microsoft.com/office/drawing/2014/main" id="{4BE5A136-7A00-4CFD-83DB-80B237ED0AFB}"/>
                </a:ext>
              </a:extLst>
            </p:cNvPr>
            <p:cNvGrpSpPr/>
            <p:nvPr/>
          </p:nvGrpSpPr>
          <p:grpSpPr>
            <a:xfrm rot="10800000">
              <a:off x="413873" y="-508309"/>
              <a:ext cx="4195131" cy="3963180"/>
              <a:chOff x="5896549" y="300590"/>
              <a:chExt cx="1402397" cy="1324858"/>
            </a:xfrm>
          </p:grpSpPr>
          <p:sp>
            <p:nvSpPr>
              <p:cNvPr id="7" name="Google Shape;434;p28">
                <a:extLst>
                  <a:ext uri="{FF2B5EF4-FFF2-40B4-BE49-F238E27FC236}">
                    <a16:creationId xmlns:a16="http://schemas.microsoft.com/office/drawing/2014/main" id="{6E341E31-59DB-4085-9389-D0C7703F1253}"/>
                  </a:ext>
                </a:extLst>
              </p:cNvPr>
              <p:cNvSpPr/>
              <p:nvPr/>
            </p:nvSpPr>
            <p:spPr>
              <a:xfrm>
                <a:off x="6152516" y="1156737"/>
                <a:ext cx="203723" cy="214011"/>
              </a:xfrm>
              <a:custGeom>
                <a:avLst/>
                <a:gdLst/>
                <a:ahLst/>
                <a:cxnLst/>
                <a:rect l="l" t="t" r="r" b="b"/>
                <a:pathLst>
                  <a:path w="27327" h="28707" extrusionOk="0">
                    <a:moveTo>
                      <a:pt x="6317" y="1"/>
                    </a:moveTo>
                    <a:cubicBezTo>
                      <a:pt x="4550" y="1"/>
                      <a:pt x="2989" y="845"/>
                      <a:pt x="2163" y="3522"/>
                    </a:cubicBezTo>
                    <a:cubicBezTo>
                      <a:pt x="0" y="10195"/>
                      <a:pt x="2945" y="12693"/>
                      <a:pt x="5890" y="17651"/>
                    </a:cubicBezTo>
                    <a:cubicBezTo>
                      <a:pt x="8114" y="21623"/>
                      <a:pt x="15639" y="28706"/>
                      <a:pt x="20504" y="28706"/>
                    </a:cubicBezTo>
                    <a:cubicBezTo>
                      <a:pt x="21758" y="28706"/>
                      <a:pt x="22834" y="28236"/>
                      <a:pt x="23598" y="27121"/>
                    </a:cubicBezTo>
                    <a:cubicBezTo>
                      <a:pt x="27326" y="21864"/>
                      <a:pt x="17857" y="17204"/>
                      <a:pt x="18640" y="11910"/>
                    </a:cubicBezTo>
                    <a:cubicBezTo>
                      <a:pt x="19572" y="6467"/>
                      <a:pt x="16142" y="3224"/>
                      <a:pt x="13645" y="2292"/>
                    </a:cubicBezTo>
                    <a:cubicBezTo>
                      <a:pt x="11820" y="1743"/>
                      <a:pt x="8856" y="1"/>
                      <a:pt x="6317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435;p28">
                <a:extLst>
                  <a:ext uri="{FF2B5EF4-FFF2-40B4-BE49-F238E27FC236}">
                    <a16:creationId xmlns:a16="http://schemas.microsoft.com/office/drawing/2014/main" id="{D1511482-1B57-4946-921E-42FE2B3E7CE8}"/>
                  </a:ext>
                </a:extLst>
              </p:cNvPr>
              <p:cNvSpPr/>
              <p:nvPr/>
            </p:nvSpPr>
            <p:spPr>
              <a:xfrm>
                <a:off x="6600144" y="1129281"/>
                <a:ext cx="136434" cy="159798"/>
              </a:xfrm>
              <a:custGeom>
                <a:avLst/>
                <a:gdLst/>
                <a:ahLst/>
                <a:cxnLst/>
                <a:rect l="l" t="t" r="r" b="b"/>
                <a:pathLst>
                  <a:path w="18301" h="21435" extrusionOk="0">
                    <a:moveTo>
                      <a:pt x="16158" y="1"/>
                    </a:moveTo>
                    <a:cubicBezTo>
                      <a:pt x="15410" y="1"/>
                      <a:pt x="14430" y="910"/>
                      <a:pt x="13248" y="3179"/>
                    </a:cubicBezTo>
                    <a:cubicBezTo>
                      <a:pt x="9520" y="10150"/>
                      <a:pt x="4264" y="16824"/>
                      <a:pt x="1766" y="17606"/>
                    </a:cubicBezTo>
                    <a:cubicBezTo>
                      <a:pt x="0" y="18160"/>
                      <a:pt x="1123" y="21434"/>
                      <a:pt x="3685" y="21434"/>
                    </a:cubicBezTo>
                    <a:cubicBezTo>
                      <a:pt x="4746" y="21434"/>
                      <a:pt x="6055" y="20872"/>
                      <a:pt x="7507" y="19321"/>
                    </a:cubicBezTo>
                    <a:cubicBezTo>
                      <a:pt x="12465" y="13878"/>
                      <a:pt x="16678" y="11865"/>
                      <a:pt x="17461" y="8137"/>
                    </a:cubicBezTo>
                    <a:cubicBezTo>
                      <a:pt x="18301" y="4217"/>
                      <a:pt x="17768" y="1"/>
                      <a:pt x="1615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436;p28">
                <a:extLst>
                  <a:ext uri="{FF2B5EF4-FFF2-40B4-BE49-F238E27FC236}">
                    <a16:creationId xmlns:a16="http://schemas.microsoft.com/office/drawing/2014/main" id="{81788EE9-FF6E-4109-AB37-063F4DD62A8D}"/>
                  </a:ext>
                </a:extLst>
              </p:cNvPr>
              <p:cNvSpPr/>
              <p:nvPr/>
            </p:nvSpPr>
            <p:spPr>
              <a:xfrm>
                <a:off x="5927673" y="300590"/>
                <a:ext cx="1324858" cy="1324858"/>
              </a:xfrm>
              <a:custGeom>
                <a:avLst/>
                <a:gdLst/>
                <a:ahLst/>
                <a:cxnLst/>
                <a:rect l="l" t="t" r="r" b="b"/>
                <a:pathLst>
                  <a:path w="177714" h="177714" extrusionOk="0">
                    <a:moveTo>
                      <a:pt x="88876" y="3095"/>
                    </a:moveTo>
                    <a:cubicBezTo>
                      <a:pt x="136072" y="3095"/>
                      <a:pt x="174619" y="41642"/>
                      <a:pt x="174619" y="88839"/>
                    </a:cubicBezTo>
                    <a:cubicBezTo>
                      <a:pt x="174619" y="136221"/>
                      <a:pt x="136072" y="174769"/>
                      <a:pt x="88876" y="174769"/>
                    </a:cubicBezTo>
                    <a:cubicBezTo>
                      <a:pt x="41493" y="174769"/>
                      <a:pt x="2946" y="136221"/>
                      <a:pt x="2946" y="88839"/>
                    </a:cubicBezTo>
                    <a:cubicBezTo>
                      <a:pt x="2946" y="41642"/>
                      <a:pt x="41493" y="3095"/>
                      <a:pt x="88876" y="3095"/>
                    </a:cubicBezTo>
                    <a:close/>
                    <a:moveTo>
                      <a:pt x="88876" y="1"/>
                    </a:moveTo>
                    <a:cubicBezTo>
                      <a:pt x="39778" y="1"/>
                      <a:pt x="1" y="39928"/>
                      <a:pt x="1" y="88839"/>
                    </a:cubicBezTo>
                    <a:cubicBezTo>
                      <a:pt x="1" y="137936"/>
                      <a:pt x="39778" y="177714"/>
                      <a:pt x="88876" y="177714"/>
                    </a:cubicBezTo>
                    <a:cubicBezTo>
                      <a:pt x="137787" y="177714"/>
                      <a:pt x="177713" y="137936"/>
                      <a:pt x="177713" y="88839"/>
                    </a:cubicBezTo>
                    <a:cubicBezTo>
                      <a:pt x="177713" y="39928"/>
                      <a:pt x="137787" y="1"/>
                      <a:pt x="888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437;p28">
                <a:extLst>
                  <a:ext uri="{FF2B5EF4-FFF2-40B4-BE49-F238E27FC236}">
                    <a16:creationId xmlns:a16="http://schemas.microsoft.com/office/drawing/2014/main" id="{B95136B0-7F71-44D4-9924-3B529BBAD6CE}"/>
                  </a:ext>
                </a:extLst>
              </p:cNvPr>
              <p:cNvSpPr/>
              <p:nvPr/>
            </p:nvSpPr>
            <p:spPr>
              <a:xfrm>
                <a:off x="6396906" y="872933"/>
                <a:ext cx="848677" cy="745567"/>
              </a:xfrm>
              <a:custGeom>
                <a:avLst/>
                <a:gdLst/>
                <a:ahLst/>
                <a:cxnLst/>
                <a:rect l="l" t="t" r="r" b="b"/>
                <a:pathLst>
                  <a:path w="113840" h="100009" extrusionOk="0">
                    <a:moveTo>
                      <a:pt x="106094" y="0"/>
                    </a:moveTo>
                    <a:cubicBezTo>
                      <a:pt x="103267" y="0"/>
                      <a:pt x="100030" y="685"/>
                      <a:pt x="97362" y="3081"/>
                    </a:cubicBezTo>
                    <a:cubicBezTo>
                      <a:pt x="91173" y="8673"/>
                      <a:pt x="79356" y="11134"/>
                      <a:pt x="74994" y="11767"/>
                    </a:cubicBezTo>
                    <a:cubicBezTo>
                      <a:pt x="70670" y="12401"/>
                      <a:pt x="54490" y="11134"/>
                      <a:pt x="52626" y="27910"/>
                    </a:cubicBezTo>
                    <a:cubicBezTo>
                      <a:pt x="50762" y="44686"/>
                      <a:pt x="50762" y="51545"/>
                      <a:pt x="43306" y="55870"/>
                    </a:cubicBezTo>
                    <a:cubicBezTo>
                      <a:pt x="36988" y="59565"/>
                      <a:pt x="36024" y="67276"/>
                      <a:pt x="26805" y="67276"/>
                    </a:cubicBezTo>
                    <a:cubicBezTo>
                      <a:pt x="25144" y="67276"/>
                      <a:pt x="23215" y="67026"/>
                      <a:pt x="20938" y="66457"/>
                    </a:cubicBezTo>
                    <a:cubicBezTo>
                      <a:pt x="16867" y="65439"/>
                      <a:pt x="13446" y="64930"/>
                      <a:pt x="10636" y="64930"/>
                    </a:cubicBezTo>
                    <a:cubicBezTo>
                      <a:pt x="3153" y="64930"/>
                      <a:pt x="1" y="68541"/>
                      <a:pt x="435" y="75777"/>
                    </a:cubicBezTo>
                    <a:cubicBezTo>
                      <a:pt x="1038" y="85212"/>
                      <a:pt x="4442" y="90732"/>
                      <a:pt x="18160" y="90732"/>
                    </a:cubicBezTo>
                    <a:cubicBezTo>
                      <a:pt x="18860" y="90732"/>
                      <a:pt x="19587" y="90718"/>
                      <a:pt x="20342" y="90689"/>
                    </a:cubicBezTo>
                    <a:cubicBezTo>
                      <a:pt x="24426" y="90522"/>
                      <a:pt x="28125" y="90399"/>
                      <a:pt x="31359" y="90399"/>
                    </a:cubicBezTo>
                    <a:cubicBezTo>
                      <a:pt x="40403" y="90399"/>
                      <a:pt x="45804" y="91361"/>
                      <a:pt x="45804" y="95013"/>
                    </a:cubicBezTo>
                    <a:cubicBezTo>
                      <a:pt x="45804" y="96738"/>
                      <a:pt x="42006" y="96951"/>
                      <a:pt x="37039" y="96951"/>
                    </a:cubicBezTo>
                    <a:cubicBezTo>
                      <a:pt x="35412" y="96951"/>
                      <a:pt x="33659" y="96928"/>
                      <a:pt x="31874" y="96928"/>
                    </a:cubicBezTo>
                    <a:cubicBezTo>
                      <a:pt x="25793" y="96928"/>
                      <a:pt x="19329" y="97192"/>
                      <a:pt x="16129" y="99524"/>
                    </a:cubicBezTo>
                    <a:cubicBezTo>
                      <a:pt x="19224" y="99860"/>
                      <a:pt x="22504" y="100009"/>
                      <a:pt x="25934" y="100009"/>
                    </a:cubicBezTo>
                    <a:cubicBezTo>
                      <a:pt x="74398" y="100009"/>
                      <a:pt x="113839" y="60716"/>
                      <a:pt x="113839" y="12066"/>
                    </a:cubicBezTo>
                    <a:cubicBezTo>
                      <a:pt x="113839" y="9121"/>
                      <a:pt x="113690" y="6026"/>
                      <a:pt x="113355" y="3081"/>
                    </a:cubicBezTo>
                    <a:cubicBezTo>
                      <a:pt x="113057" y="1814"/>
                      <a:pt x="112907" y="1217"/>
                      <a:pt x="112907" y="1217"/>
                    </a:cubicBezTo>
                    <a:cubicBezTo>
                      <a:pt x="112907" y="1217"/>
                      <a:pt x="109864" y="0"/>
                      <a:pt x="106094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38;p28">
                <a:extLst>
                  <a:ext uri="{FF2B5EF4-FFF2-40B4-BE49-F238E27FC236}">
                    <a16:creationId xmlns:a16="http://schemas.microsoft.com/office/drawing/2014/main" id="{38AA3EDA-72E5-4F5C-BC87-97B2B1DB6D36}"/>
                  </a:ext>
                </a:extLst>
              </p:cNvPr>
              <p:cNvSpPr/>
              <p:nvPr/>
            </p:nvSpPr>
            <p:spPr>
              <a:xfrm>
                <a:off x="5934621" y="313376"/>
                <a:ext cx="928818" cy="885557"/>
              </a:xfrm>
              <a:custGeom>
                <a:avLst/>
                <a:gdLst/>
                <a:ahLst/>
                <a:cxnLst/>
                <a:rect l="l" t="t" r="r" b="b"/>
                <a:pathLst>
                  <a:path w="124590" h="118787" extrusionOk="0">
                    <a:moveTo>
                      <a:pt x="76126" y="1"/>
                    </a:moveTo>
                    <a:cubicBezTo>
                      <a:pt x="33105" y="5742"/>
                      <a:pt x="1" y="42574"/>
                      <a:pt x="1" y="87124"/>
                    </a:cubicBezTo>
                    <a:cubicBezTo>
                      <a:pt x="1" y="97860"/>
                      <a:pt x="1865" y="107963"/>
                      <a:pt x="5295" y="117283"/>
                    </a:cubicBezTo>
                    <a:cubicBezTo>
                      <a:pt x="7892" y="118144"/>
                      <a:pt x="10738" y="118786"/>
                      <a:pt x="13399" y="118786"/>
                    </a:cubicBezTo>
                    <a:cubicBezTo>
                      <a:pt x="17421" y="118786"/>
                      <a:pt x="21022" y="117319"/>
                      <a:pt x="22704" y="112921"/>
                    </a:cubicBezTo>
                    <a:cubicBezTo>
                      <a:pt x="27663" y="99873"/>
                      <a:pt x="22071" y="92417"/>
                      <a:pt x="28296" y="83731"/>
                    </a:cubicBezTo>
                    <a:cubicBezTo>
                      <a:pt x="34485" y="75008"/>
                      <a:pt x="15845" y="70050"/>
                      <a:pt x="16479" y="61363"/>
                    </a:cubicBezTo>
                    <a:cubicBezTo>
                      <a:pt x="16741" y="57746"/>
                      <a:pt x="18498" y="56270"/>
                      <a:pt x="20772" y="56270"/>
                    </a:cubicBezTo>
                    <a:cubicBezTo>
                      <a:pt x="23982" y="56270"/>
                      <a:pt x="28225" y="59212"/>
                      <a:pt x="30757" y="63227"/>
                    </a:cubicBezTo>
                    <a:cubicBezTo>
                      <a:pt x="31456" y="64321"/>
                      <a:pt x="32203" y="64760"/>
                      <a:pt x="32990" y="64760"/>
                    </a:cubicBezTo>
                    <a:cubicBezTo>
                      <a:pt x="36207" y="64760"/>
                      <a:pt x="40093" y="57424"/>
                      <a:pt x="44114" y="57424"/>
                    </a:cubicBezTo>
                    <a:cubicBezTo>
                      <a:pt x="45247" y="57424"/>
                      <a:pt x="46390" y="58006"/>
                      <a:pt x="47533" y="59499"/>
                    </a:cubicBezTo>
                    <a:cubicBezTo>
                      <a:pt x="50290" y="63065"/>
                      <a:pt x="53412" y="64204"/>
                      <a:pt x="56305" y="64204"/>
                    </a:cubicBezTo>
                    <a:cubicBezTo>
                      <a:pt x="59944" y="64204"/>
                      <a:pt x="63218" y="62402"/>
                      <a:pt x="64942" y="61363"/>
                    </a:cubicBezTo>
                    <a:cubicBezTo>
                      <a:pt x="65083" y="61278"/>
                      <a:pt x="65248" y="61237"/>
                      <a:pt x="65433" y="61237"/>
                    </a:cubicBezTo>
                    <a:cubicBezTo>
                      <a:pt x="69307" y="61237"/>
                      <a:pt x="82209" y="79219"/>
                      <a:pt x="79220" y="89323"/>
                    </a:cubicBezTo>
                    <a:cubicBezTo>
                      <a:pt x="78326" y="92372"/>
                      <a:pt x="79456" y="93761"/>
                      <a:pt x="81604" y="93761"/>
                    </a:cubicBezTo>
                    <a:cubicBezTo>
                      <a:pt x="86889" y="93761"/>
                      <a:pt x="98341" y="85350"/>
                      <a:pt x="100992" y="72547"/>
                    </a:cubicBezTo>
                    <a:cubicBezTo>
                      <a:pt x="104720" y="54504"/>
                      <a:pt x="95400" y="42090"/>
                      <a:pt x="104086" y="39592"/>
                    </a:cubicBezTo>
                    <a:cubicBezTo>
                      <a:pt x="112772" y="37131"/>
                      <a:pt x="124590" y="29042"/>
                      <a:pt x="114040" y="19722"/>
                    </a:cubicBezTo>
                    <a:cubicBezTo>
                      <a:pt x="103452" y="10402"/>
                      <a:pt x="89808" y="19088"/>
                      <a:pt x="85446" y="9768"/>
                    </a:cubicBezTo>
                    <a:cubicBezTo>
                      <a:pt x="83731" y="6525"/>
                      <a:pt x="80302" y="2946"/>
                      <a:pt x="76126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439;p28">
                <a:extLst>
                  <a:ext uri="{FF2B5EF4-FFF2-40B4-BE49-F238E27FC236}">
                    <a16:creationId xmlns:a16="http://schemas.microsoft.com/office/drawing/2014/main" id="{6F9137FE-F5D8-4D79-AD5F-9D4C6896DA8C}"/>
                  </a:ext>
                </a:extLst>
              </p:cNvPr>
              <p:cNvSpPr/>
              <p:nvPr/>
            </p:nvSpPr>
            <p:spPr>
              <a:xfrm>
                <a:off x="6169745" y="1466754"/>
                <a:ext cx="155086" cy="96162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12899" extrusionOk="0">
                    <a:moveTo>
                      <a:pt x="1" y="0"/>
                    </a:moveTo>
                    <a:cubicBezTo>
                      <a:pt x="6226" y="5294"/>
                      <a:pt x="13198" y="9618"/>
                      <a:pt x="20803" y="12899"/>
                    </a:cubicBezTo>
                    <a:cubicBezTo>
                      <a:pt x="20057" y="9954"/>
                      <a:pt x="18491" y="6971"/>
                      <a:pt x="15994" y="4660"/>
                    </a:cubicBezTo>
                    <a:cubicBezTo>
                      <a:pt x="11967" y="1230"/>
                      <a:pt x="5593" y="149"/>
                      <a:pt x="1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440;p28">
                <a:extLst>
                  <a:ext uri="{FF2B5EF4-FFF2-40B4-BE49-F238E27FC236}">
                    <a16:creationId xmlns:a16="http://schemas.microsoft.com/office/drawing/2014/main" id="{0BBD5E35-0771-4FE8-8EAB-0D9C91F0C395}"/>
                  </a:ext>
                </a:extLst>
              </p:cNvPr>
              <p:cNvSpPr/>
              <p:nvPr/>
            </p:nvSpPr>
            <p:spPr>
              <a:xfrm>
                <a:off x="6864543" y="378130"/>
                <a:ext cx="346300" cy="430951"/>
              </a:xfrm>
              <a:custGeom>
                <a:avLst/>
                <a:gdLst/>
                <a:ahLst/>
                <a:cxnLst/>
                <a:rect l="l" t="t" r="r" b="b"/>
                <a:pathLst>
                  <a:path w="46452" h="57807" extrusionOk="0">
                    <a:moveTo>
                      <a:pt x="2648" y="1"/>
                    </a:moveTo>
                    <a:lnTo>
                      <a:pt x="2648" y="1"/>
                    </a:lnTo>
                    <a:cubicBezTo>
                      <a:pt x="1082" y="2350"/>
                      <a:pt x="1" y="6227"/>
                      <a:pt x="4363" y="10253"/>
                    </a:cubicBezTo>
                    <a:cubicBezTo>
                      <a:pt x="11334" y="16926"/>
                      <a:pt x="15994" y="19424"/>
                      <a:pt x="16329" y="26432"/>
                    </a:cubicBezTo>
                    <a:cubicBezTo>
                      <a:pt x="16777" y="33404"/>
                      <a:pt x="4027" y="35901"/>
                      <a:pt x="5742" y="42425"/>
                    </a:cubicBezTo>
                    <a:cubicBezTo>
                      <a:pt x="7193" y="48609"/>
                      <a:pt x="10244" y="51463"/>
                      <a:pt x="15994" y="51463"/>
                    </a:cubicBezTo>
                    <a:cubicBezTo>
                      <a:pt x="16449" y="51463"/>
                      <a:pt x="16921" y="51445"/>
                      <a:pt x="17411" y="51410"/>
                    </a:cubicBezTo>
                    <a:cubicBezTo>
                      <a:pt x="19884" y="51297"/>
                      <a:pt x="22470" y="51001"/>
                      <a:pt x="24998" y="51001"/>
                    </a:cubicBezTo>
                    <a:cubicBezTo>
                      <a:pt x="29138" y="51001"/>
                      <a:pt x="33121" y="51793"/>
                      <a:pt x="36200" y="55473"/>
                    </a:cubicBezTo>
                    <a:cubicBezTo>
                      <a:pt x="37606" y="57049"/>
                      <a:pt x="39090" y="57806"/>
                      <a:pt x="40492" y="57806"/>
                    </a:cubicBezTo>
                    <a:cubicBezTo>
                      <a:pt x="43104" y="57806"/>
                      <a:pt x="45433" y="55180"/>
                      <a:pt x="46452" y="50329"/>
                    </a:cubicBezTo>
                    <a:cubicBezTo>
                      <a:pt x="38996" y="28445"/>
                      <a:pt x="23152" y="10253"/>
                      <a:pt x="264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441;p28">
                <a:extLst>
                  <a:ext uri="{FF2B5EF4-FFF2-40B4-BE49-F238E27FC236}">
                    <a16:creationId xmlns:a16="http://schemas.microsoft.com/office/drawing/2014/main" id="{A6FAB479-E9F0-4C0C-B65D-CFCC7FAB2D27}"/>
                  </a:ext>
                </a:extLst>
              </p:cNvPr>
              <p:cNvSpPr/>
              <p:nvPr/>
            </p:nvSpPr>
            <p:spPr>
              <a:xfrm>
                <a:off x="7194382" y="969065"/>
                <a:ext cx="78993" cy="291207"/>
              </a:xfrm>
              <a:custGeom>
                <a:avLst/>
                <a:gdLst/>
                <a:ahLst/>
                <a:cxnLst/>
                <a:rect l="l" t="t" r="r" b="b"/>
                <a:pathLst>
                  <a:path w="10596" h="39062" extrusionOk="0">
                    <a:moveTo>
                      <a:pt x="9813" y="0"/>
                    </a:moveTo>
                    <a:cubicBezTo>
                      <a:pt x="9496" y="0"/>
                      <a:pt x="9179" y="196"/>
                      <a:pt x="9179" y="587"/>
                    </a:cubicBezTo>
                    <a:cubicBezTo>
                      <a:pt x="9365" y="7111"/>
                      <a:pt x="8582" y="13635"/>
                      <a:pt x="7166" y="20010"/>
                    </a:cubicBezTo>
                    <a:cubicBezTo>
                      <a:pt x="5935" y="26199"/>
                      <a:pt x="4072" y="32723"/>
                      <a:pt x="344" y="38165"/>
                    </a:cubicBezTo>
                    <a:cubicBezTo>
                      <a:pt x="1" y="38614"/>
                      <a:pt x="460" y="39062"/>
                      <a:pt x="916" y="39062"/>
                    </a:cubicBezTo>
                    <a:cubicBezTo>
                      <a:pt x="1105" y="39062"/>
                      <a:pt x="1294" y="38985"/>
                      <a:pt x="1425" y="38799"/>
                    </a:cubicBezTo>
                    <a:cubicBezTo>
                      <a:pt x="5302" y="33356"/>
                      <a:pt x="7017" y="26683"/>
                      <a:pt x="8433" y="20308"/>
                    </a:cubicBezTo>
                    <a:cubicBezTo>
                      <a:pt x="9813" y="13784"/>
                      <a:pt x="10595" y="7111"/>
                      <a:pt x="10446" y="587"/>
                    </a:cubicBezTo>
                    <a:cubicBezTo>
                      <a:pt x="10446" y="196"/>
                      <a:pt x="10129" y="0"/>
                      <a:pt x="9813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442;p28">
                <a:extLst>
                  <a:ext uri="{FF2B5EF4-FFF2-40B4-BE49-F238E27FC236}">
                    <a16:creationId xmlns:a16="http://schemas.microsoft.com/office/drawing/2014/main" id="{DDAD96F7-41AE-47FC-9891-01231959B82A}"/>
                  </a:ext>
                </a:extLst>
              </p:cNvPr>
              <p:cNvSpPr/>
              <p:nvPr/>
            </p:nvSpPr>
            <p:spPr>
              <a:xfrm>
                <a:off x="7282977" y="916761"/>
                <a:ext cx="15969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13298" extrusionOk="0">
                    <a:moveTo>
                      <a:pt x="810" y="0"/>
                    </a:moveTo>
                    <a:cubicBezTo>
                      <a:pt x="426" y="0"/>
                      <a:pt x="1" y="309"/>
                      <a:pt x="91" y="781"/>
                    </a:cubicBezTo>
                    <a:cubicBezTo>
                      <a:pt x="725" y="4807"/>
                      <a:pt x="874" y="8684"/>
                      <a:pt x="426" y="12711"/>
                    </a:cubicBezTo>
                    <a:cubicBezTo>
                      <a:pt x="352" y="13102"/>
                      <a:pt x="622" y="13298"/>
                      <a:pt x="930" y="13298"/>
                    </a:cubicBezTo>
                    <a:cubicBezTo>
                      <a:pt x="1237" y="13298"/>
                      <a:pt x="1582" y="13102"/>
                      <a:pt x="1657" y="12711"/>
                    </a:cubicBezTo>
                    <a:cubicBezTo>
                      <a:pt x="2141" y="8535"/>
                      <a:pt x="1955" y="4658"/>
                      <a:pt x="1358" y="446"/>
                    </a:cubicBezTo>
                    <a:cubicBezTo>
                      <a:pt x="1299" y="135"/>
                      <a:pt x="1063" y="0"/>
                      <a:pt x="810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443;p28">
                <a:extLst>
                  <a:ext uri="{FF2B5EF4-FFF2-40B4-BE49-F238E27FC236}">
                    <a16:creationId xmlns:a16="http://schemas.microsoft.com/office/drawing/2014/main" id="{AEC400A1-35BD-4014-A85B-1C41DA3787D3}"/>
                  </a:ext>
                </a:extLst>
              </p:cNvPr>
              <p:cNvSpPr/>
              <p:nvPr/>
            </p:nvSpPr>
            <p:spPr>
              <a:xfrm>
                <a:off x="5898770" y="838006"/>
                <a:ext cx="23901" cy="87566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11746" extrusionOk="0">
                    <a:moveTo>
                      <a:pt x="2431" y="1"/>
                    </a:moveTo>
                    <a:cubicBezTo>
                      <a:pt x="2173" y="1"/>
                      <a:pt x="1926" y="140"/>
                      <a:pt x="1865" y="459"/>
                    </a:cubicBezTo>
                    <a:cubicBezTo>
                      <a:pt x="933" y="4038"/>
                      <a:pt x="299" y="7617"/>
                      <a:pt x="1" y="11159"/>
                    </a:cubicBezTo>
                    <a:cubicBezTo>
                      <a:pt x="1" y="11550"/>
                      <a:pt x="308" y="11746"/>
                      <a:pt x="616" y="11746"/>
                    </a:cubicBezTo>
                    <a:cubicBezTo>
                      <a:pt x="924" y="11746"/>
                      <a:pt x="1231" y="11550"/>
                      <a:pt x="1231" y="11159"/>
                    </a:cubicBezTo>
                    <a:cubicBezTo>
                      <a:pt x="1567" y="7617"/>
                      <a:pt x="2163" y="4187"/>
                      <a:pt x="3095" y="758"/>
                    </a:cubicBezTo>
                    <a:cubicBezTo>
                      <a:pt x="3205" y="294"/>
                      <a:pt x="2806" y="1"/>
                      <a:pt x="2431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444;p28">
                <a:extLst>
                  <a:ext uri="{FF2B5EF4-FFF2-40B4-BE49-F238E27FC236}">
                    <a16:creationId xmlns:a16="http://schemas.microsoft.com/office/drawing/2014/main" id="{61502DD8-E4DD-4756-8E19-E841150888A4}"/>
                  </a:ext>
                </a:extLst>
              </p:cNvPr>
              <p:cNvSpPr/>
              <p:nvPr/>
            </p:nvSpPr>
            <p:spPr>
              <a:xfrm>
                <a:off x="5896549" y="944814"/>
                <a:ext cx="9177" cy="54966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7373" extrusionOk="0">
                    <a:moveTo>
                      <a:pt x="616" y="1"/>
                    </a:moveTo>
                    <a:cubicBezTo>
                      <a:pt x="308" y="1"/>
                      <a:pt x="1" y="187"/>
                      <a:pt x="1" y="560"/>
                    </a:cubicBezTo>
                    <a:lnTo>
                      <a:pt x="1" y="6785"/>
                    </a:lnTo>
                    <a:cubicBezTo>
                      <a:pt x="1" y="7177"/>
                      <a:pt x="308" y="7373"/>
                      <a:pt x="616" y="7373"/>
                    </a:cubicBezTo>
                    <a:cubicBezTo>
                      <a:pt x="923" y="7373"/>
                      <a:pt x="1231" y="7177"/>
                      <a:pt x="1231" y="6785"/>
                    </a:cubicBezTo>
                    <a:lnTo>
                      <a:pt x="1231" y="560"/>
                    </a:lnTo>
                    <a:cubicBezTo>
                      <a:pt x="1231" y="187"/>
                      <a:pt x="923" y="1"/>
                      <a:pt x="616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445;p28">
                <a:extLst>
                  <a:ext uri="{FF2B5EF4-FFF2-40B4-BE49-F238E27FC236}">
                    <a16:creationId xmlns:a16="http://schemas.microsoft.com/office/drawing/2014/main" id="{1D21F1F3-DE53-4D5E-B239-964ED6455940}"/>
                  </a:ext>
                </a:extLst>
              </p:cNvPr>
              <p:cNvSpPr/>
              <p:nvPr/>
            </p:nvSpPr>
            <p:spPr>
              <a:xfrm>
                <a:off x="6270081" y="1560880"/>
                <a:ext cx="107777" cy="50769"/>
              </a:xfrm>
              <a:custGeom>
                <a:avLst/>
                <a:gdLst/>
                <a:ahLst/>
                <a:cxnLst/>
                <a:rect l="l" t="t" r="r" b="b"/>
                <a:pathLst>
                  <a:path w="14457" h="6810" extrusionOk="0">
                    <a:moveTo>
                      <a:pt x="824" y="1"/>
                    </a:moveTo>
                    <a:cubicBezTo>
                      <a:pt x="336" y="1"/>
                      <a:pt x="1" y="780"/>
                      <a:pt x="522" y="1056"/>
                    </a:cubicBezTo>
                    <a:cubicBezTo>
                      <a:pt x="4548" y="3516"/>
                      <a:pt x="8909" y="5716"/>
                      <a:pt x="13420" y="6797"/>
                    </a:cubicBezTo>
                    <a:cubicBezTo>
                      <a:pt x="13465" y="6805"/>
                      <a:pt x="13508" y="6809"/>
                      <a:pt x="13549" y="6809"/>
                    </a:cubicBezTo>
                    <a:cubicBezTo>
                      <a:pt x="14234" y="6809"/>
                      <a:pt x="14457" y="5705"/>
                      <a:pt x="13719" y="5529"/>
                    </a:cubicBezTo>
                    <a:cubicBezTo>
                      <a:pt x="9208" y="4448"/>
                      <a:pt x="5032" y="2435"/>
                      <a:pt x="1155" y="124"/>
                    </a:cubicBezTo>
                    <a:cubicBezTo>
                      <a:pt x="1042" y="37"/>
                      <a:pt x="929" y="1"/>
                      <a:pt x="824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1" name="Google Shape;428;p28">
            <a:extLst>
              <a:ext uri="{FF2B5EF4-FFF2-40B4-BE49-F238E27FC236}">
                <a16:creationId xmlns:a16="http://schemas.microsoft.com/office/drawing/2014/main" id="{9EE98733-7C0E-42F7-9A9E-74727B3B03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09599" y="2174669"/>
            <a:ext cx="3960227" cy="21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AIAI</a:t>
            </a:r>
            <a: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b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</a:br>
            <a:r>
              <a:rPr lang="ko-KR" altLang="en-US" sz="4100" b="1" spc="1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감 사 합 </a:t>
            </a:r>
            <a:r>
              <a:rPr lang="ko-KR" altLang="en-US" sz="4100" b="1" spc="100" dirty="0" err="1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니</a:t>
            </a:r>
            <a:r>
              <a:rPr lang="ko-KR" altLang="en-US" sz="4100" b="1" spc="1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다 </a:t>
            </a:r>
            <a:endParaRPr sz="4100" b="1" spc="1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E9B65EA-5F53-4B62-A65D-E1937762C936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2F5AFF8-F36E-4B80-A13D-F9719690F9D5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E44883E0-C798-4532-9D05-825C9844EADA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349D597-7983-4D91-90FF-5B67A215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368" y="971134"/>
            <a:ext cx="1692584" cy="1692584"/>
          </a:xfrm>
          <a:prstGeom prst="rect">
            <a:avLst/>
          </a:prstGeom>
        </p:spPr>
      </p:pic>
      <p:grpSp>
        <p:nvGrpSpPr>
          <p:cNvPr id="33" name="Google Shape;812;p32">
            <a:extLst>
              <a:ext uri="{FF2B5EF4-FFF2-40B4-BE49-F238E27FC236}">
                <a16:creationId xmlns:a16="http://schemas.microsoft.com/office/drawing/2014/main" id="{F3FF1B4E-670B-4E57-A4AA-E98067D0D2C0}"/>
              </a:ext>
            </a:extLst>
          </p:cNvPr>
          <p:cNvGrpSpPr/>
          <p:nvPr/>
        </p:nvGrpSpPr>
        <p:grpSpPr>
          <a:xfrm>
            <a:off x="293668" y="1849686"/>
            <a:ext cx="4796492" cy="5001402"/>
            <a:chOff x="-4131124" y="2118404"/>
            <a:chExt cx="2896183" cy="3019910"/>
          </a:xfrm>
        </p:grpSpPr>
        <p:sp>
          <p:nvSpPr>
            <p:cNvPr id="34" name="Google Shape;813;p32">
              <a:extLst>
                <a:ext uri="{FF2B5EF4-FFF2-40B4-BE49-F238E27FC236}">
                  <a16:creationId xmlns:a16="http://schemas.microsoft.com/office/drawing/2014/main" id="{EE371958-49F0-4DA1-906F-A1A9A2C71F48}"/>
                </a:ext>
              </a:extLst>
            </p:cNvPr>
            <p:cNvSpPr/>
            <p:nvPr/>
          </p:nvSpPr>
          <p:spPr>
            <a:xfrm flipH="1">
              <a:off x="-1445678" y="2774436"/>
              <a:ext cx="172763" cy="165094"/>
            </a:xfrm>
            <a:custGeom>
              <a:avLst/>
              <a:gdLst/>
              <a:ahLst/>
              <a:cxnLst/>
              <a:rect l="l" t="t" r="r" b="b"/>
              <a:pathLst>
                <a:path w="5091" h="4865" extrusionOk="0">
                  <a:moveTo>
                    <a:pt x="1764" y="1"/>
                  </a:moveTo>
                  <a:cubicBezTo>
                    <a:pt x="1368" y="1"/>
                    <a:pt x="970" y="143"/>
                    <a:pt x="662" y="429"/>
                  </a:cubicBezTo>
                  <a:cubicBezTo>
                    <a:pt x="23" y="1023"/>
                    <a:pt x="0" y="2050"/>
                    <a:pt x="594" y="2689"/>
                  </a:cubicBezTo>
                  <a:lnTo>
                    <a:pt x="2169" y="4355"/>
                  </a:lnTo>
                  <a:cubicBezTo>
                    <a:pt x="2482" y="4692"/>
                    <a:pt x="2916" y="4864"/>
                    <a:pt x="3350" y="4864"/>
                  </a:cubicBezTo>
                  <a:cubicBezTo>
                    <a:pt x="3738" y="4864"/>
                    <a:pt x="4127" y="4727"/>
                    <a:pt x="4428" y="4446"/>
                  </a:cubicBezTo>
                  <a:cubicBezTo>
                    <a:pt x="5068" y="3830"/>
                    <a:pt x="5090" y="2826"/>
                    <a:pt x="4497" y="2187"/>
                  </a:cubicBezTo>
                  <a:lnTo>
                    <a:pt x="2922" y="498"/>
                  </a:lnTo>
                  <a:cubicBezTo>
                    <a:pt x="2614" y="166"/>
                    <a:pt x="2190" y="1"/>
                    <a:pt x="1764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814;p32">
              <a:extLst>
                <a:ext uri="{FF2B5EF4-FFF2-40B4-BE49-F238E27FC236}">
                  <a16:creationId xmlns:a16="http://schemas.microsoft.com/office/drawing/2014/main" id="{1BC7A333-DCFB-4D91-8B6C-17D9471BCF6B}"/>
                </a:ext>
              </a:extLst>
            </p:cNvPr>
            <p:cNvSpPr/>
            <p:nvPr/>
          </p:nvSpPr>
          <p:spPr>
            <a:xfrm flipH="1">
              <a:off x="-1441029" y="2778033"/>
              <a:ext cx="91421" cy="86874"/>
            </a:xfrm>
            <a:custGeom>
              <a:avLst/>
              <a:gdLst/>
              <a:ahLst/>
              <a:cxnLst/>
              <a:rect l="l" t="t" r="r" b="b"/>
              <a:pathLst>
                <a:path w="2694" h="2560" extrusionOk="0">
                  <a:moveTo>
                    <a:pt x="204" y="0"/>
                  </a:moveTo>
                  <a:cubicBezTo>
                    <a:pt x="155" y="0"/>
                    <a:pt x="105" y="23"/>
                    <a:pt x="69" y="72"/>
                  </a:cubicBezTo>
                  <a:cubicBezTo>
                    <a:pt x="0" y="141"/>
                    <a:pt x="0" y="232"/>
                    <a:pt x="69" y="300"/>
                  </a:cubicBezTo>
                  <a:lnTo>
                    <a:pt x="2374" y="2514"/>
                  </a:lnTo>
                  <a:cubicBezTo>
                    <a:pt x="2397" y="2537"/>
                    <a:pt x="2442" y="2560"/>
                    <a:pt x="2488" y="2560"/>
                  </a:cubicBezTo>
                  <a:cubicBezTo>
                    <a:pt x="2534" y="2560"/>
                    <a:pt x="2579" y="2537"/>
                    <a:pt x="2625" y="2492"/>
                  </a:cubicBezTo>
                  <a:cubicBezTo>
                    <a:pt x="2693" y="2423"/>
                    <a:pt x="2693" y="2309"/>
                    <a:pt x="2625" y="2263"/>
                  </a:cubicBezTo>
                  <a:lnTo>
                    <a:pt x="320" y="49"/>
                  </a:lnTo>
                  <a:cubicBezTo>
                    <a:pt x="288" y="17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815;p32">
              <a:extLst>
                <a:ext uri="{FF2B5EF4-FFF2-40B4-BE49-F238E27FC236}">
                  <a16:creationId xmlns:a16="http://schemas.microsoft.com/office/drawing/2014/main" id="{23FE3585-8650-43D3-8F24-FB4C0D6A51BC}"/>
                </a:ext>
              </a:extLst>
            </p:cNvPr>
            <p:cNvSpPr/>
            <p:nvPr/>
          </p:nvSpPr>
          <p:spPr>
            <a:xfrm flipH="1">
              <a:off x="-3968474" y="4294893"/>
              <a:ext cx="200658" cy="215725"/>
            </a:xfrm>
            <a:custGeom>
              <a:avLst/>
              <a:gdLst/>
              <a:ahLst/>
              <a:cxnLst/>
              <a:rect l="l" t="t" r="r" b="b"/>
              <a:pathLst>
                <a:path w="5913" h="6357" extrusionOk="0">
                  <a:moveTo>
                    <a:pt x="2883" y="0"/>
                  </a:moveTo>
                  <a:cubicBezTo>
                    <a:pt x="2172" y="0"/>
                    <a:pt x="1554" y="430"/>
                    <a:pt x="1416" y="1594"/>
                  </a:cubicBezTo>
                  <a:cubicBezTo>
                    <a:pt x="1210" y="3123"/>
                    <a:pt x="1" y="5086"/>
                    <a:pt x="1096" y="6022"/>
                  </a:cubicBezTo>
                  <a:cubicBezTo>
                    <a:pt x="1376" y="6256"/>
                    <a:pt x="1722" y="6356"/>
                    <a:pt x="2095" y="6356"/>
                  </a:cubicBezTo>
                  <a:cubicBezTo>
                    <a:pt x="3182" y="6356"/>
                    <a:pt x="4502" y="5502"/>
                    <a:pt x="5114" y="4584"/>
                  </a:cubicBezTo>
                  <a:cubicBezTo>
                    <a:pt x="5912" y="3352"/>
                    <a:pt x="5684" y="1617"/>
                    <a:pt x="4611" y="704"/>
                  </a:cubicBezTo>
                  <a:cubicBezTo>
                    <a:pt x="4117" y="292"/>
                    <a:pt x="3468" y="0"/>
                    <a:pt x="2883" y="0"/>
                  </a:cubicBezTo>
                  <a:close/>
                </a:path>
              </a:pathLst>
            </a:custGeom>
            <a:solidFill>
              <a:srgbClr val="FFA6A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816;p32">
              <a:extLst>
                <a:ext uri="{FF2B5EF4-FFF2-40B4-BE49-F238E27FC236}">
                  <a16:creationId xmlns:a16="http://schemas.microsoft.com/office/drawing/2014/main" id="{A175556F-8FD4-43A9-AD0D-B68F7CAB11D9}"/>
                </a:ext>
              </a:extLst>
            </p:cNvPr>
            <p:cNvSpPr/>
            <p:nvPr/>
          </p:nvSpPr>
          <p:spPr>
            <a:xfrm flipH="1">
              <a:off x="-3620674" y="2118404"/>
              <a:ext cx="1552289" cy="1430835"/>
            </a:xfrm>
            <a:custGeom>
              <a:avLst/>
              <a:gdLst/>
              <a:ahLst/>
              <a:cxnLst/>
              <a:rect l="l" t="t" r="r" b="b"/>
              <a:pathLst>
                <a:path w="45743" h="42164" extrusionOk="0">
                  <a:moveTo>
                    <a:pt x="16279" y="1"/>
                  </a:moveTo>
                  <a:cubicBezTo>
                    <a:pt x="10187" y="1"/>
                    <a:pt x="6732" y="3951"/>
                    <a:pt x="6050" y="9307"/>
                  </a:cubicBezTo>
                  <a:lnTo>
                    <a:pt x="5639" y="12731"/>
                  </a:lnTo>
                  <a:lnTo>
                    <a:pt x="8834" y="13119"/>
                  </a:lnTo>
                  <a:lnTo>
                    <a:pt x="8994" y="13142"/>
                  </a:lnTo>
                  <a:cubicBezTo>
                    <a:pt x="9040" y="13142"/>
                    <a:pt x="9131" y="13165"/>
                    <a:pt x="9245" y="13165"/>
                  </a:cubicBezTo>
                  <a:cubicBezTo>
                    <a:pt x="9108" y="13279"/>
                    <a:pt x="8948" y="13393"/>
                    <a:pt x="8812" y="13484"/>
                  </a:cubicBezTo>
                  <a:lnTo>
                    <a:pt x="3585" y="17958"/>
                  </a:lnTo>
                  <a:cubicBezTo>
                    <a:pt x="1" y="21633"/>
                    <a:pt x="845" y="26768"/>
                    <a:pt x="2238" y="28480"/>
                  </a:cubicBezTo>
                  <a:cubicBezTo>
                    <a:pt x="3425" y="29918"/>
                    <a:pt x="3653" y="31699"/>
                    <a:pt x="3379" y="33502"/>
                  </a:cubicBezTo>
                  <a:cubicBezTo>
                    <a:pt x="3105" y="35237"/>
                    <a:pt x="1850" y="38455"/>
                    <a:pt x="3927" y="39665"/>
                  </a:cubicBezTo>
                  <a:cubicBezTo>
                    <a:pt x="4315" y="39893"/>
                    <a:pt x="4794" y="39939"/>
                    <a:pt x="5274" y="39984"/>
                  </a:cubicBezTo>
                  <a:cubicBezTo>
                    <a:pt x="15956" y="40966"/>
                    <a:pt x="26684" y="41696"/>
                    <a:pt x="37412" y="42084"/>
                  </a:cubicBezTo>
                  <a:cubicBezTo>
                    <a:pt x="38400" y="42124"/>
                    <a:pt x="39388" y="42163"/>
                    <a:pt x="40377" y="42163"/>
                  </a:cubicBezTo>
                  <a:cubicBezTo>
                    <a:pt x="41100" y="42163"/>
                    <a:pt x="41824" y="42142"/>
                    <a:pt x="42547" y="42084"/>
                  </a:cubicBezTo>
                  <a:cubicBezTo>
                    <a:pt x="43666" y="41993"/>
                    <a:pt x="45012" y="41628"/>
                    <a:pt x="45423" y="40349"/>
                  </a:cubicBezTo>
                  <a:cubicBezTo>
                    <a:pt x="45743" y="39391"/>
                    <a:pt x="45355" y="38295"/>
                    <a:pt x="44898" y="37451"/>
                  </a:cubicBezTo>
                  <a:cubicBezTo>
                    <a:pt x="44419" y="36583"/>
                    <a:pt x="43826" y="35784"/>
                    <a:pt x="43597" y="34780"/>
                  </a:cubicBezTo>
                  <a:cubicBezTo>
                    <a:pt x="43232" y="33000"/>
                    <a:pt x="44191" y="31265"/>
                    <a:pt x="44693" y="29530"/>
                  </a:cubicBezTo>
                  <a:cubicBezTo>
                    <a:pt x="45400" y="27111"/>
                    <a:pt x="45149" y="24372"/>
                    <a:pt x="44168" y="22135"/>
                  </a:cubicBezTo>
                  <a:cubicBezTo>
                    <a:pt x="43072" y="19624"/>
                    <a:pt x="41315" y="17752"/>
                    <a:pt x="39306" y="16314"/>
                  </a:cubicBezTo>
                  <a:cubicBezTo>
                    <a:pt x="36270" y="14123"/>
                    <a:pt x="35266" y="8828"/>
                    <a:pt x="34536" y="7230"/>
                  </a:cubicBezTo>
                  <a:cubicBezTo>
                    <a:pt x="33600" y="5244"/>
                    <a:pt x="32436" y="3350"/>
                    <a:pt x="30792" y="2163"/>
                  </a:cubicBezTo>
                  <a:cubicBezTo>
                    <a:pt x="29371" y="1144"/>
                    <a:pt x="27692" y="718"/>
                    <a:pt x="26033" y="718"/>
                  </a:cubicBezTo>
                  <a:cubicBezTo>
                    <a:pt x="25907" y="718"/>
                    <a:pt x="25782" y="720"/>
                    <a:pt x="25657" y="725"/>
                  </a:cubicBezTo>
                  <a:cubicBezTo>
                    <a:pt x="25040" y="770"/>
                    <a:pt x="24401" y="862"/>
                    <a:pt x="23785" y="999"/>
                  </a:cubicBezTo>
                  <a:cubicBezTo>
                    <a:pt x="23283" y="702"/>
                    <a:pt x="22735" y="497"/>
                    <a:pt x="22096" y="428"/>
                  </a:cubicBezTo>
                  <a:lnTo>
                    <a:pt x="18261" y="131"/>
                  </a:lnTo>
                  <a:cubicBezTo>
                    <a:pt x="17572" y="43"/>
                    <a:pt x="16911" y="1"/>
                    <a:pt x="16279" y="1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817;p32">
              <a:extLst>
                <a:ext uri="{FF2B5EF4-FFF2-40B4-BE49-F238E27FC236}">
                  <a16:creationId xmlns:a16="http://schemas.microsoft.com/office/drawing/2014/main" id="{28195DE5-36CF-4D97-888B-DD0EBD63D1D7}"/>
                </a:ext>
              </a:extLst>
            </p:cNvPr>
            <p:cNvSpPr/>
            <p:nvPr/>
          </p:nvSpPr>
          <p:spPr>
            <a:xfrm flipH="1">
              <a:off x="-3194654" y="2477606"/>
              <a:ext cx="885364" cy="1233911"/>
            </a:xfrm>
            <a:custGeom>
              <a:avLst/>
              <a:gdLst/>
              <a:ahLst/>
              <a:cxnLst/>
              <a:rect l="l" t="t" r="r" b="b"/>
              <a:pathLst>
                <a:path w="26090" h="36361" extrusionOk="0">
                  <a:moveTo>
                    <a:pt x="14723" y="0"/>
                  </a:moveTo>
                  <a:cubicBezTo>
                    <a:pt x="12435" y="1818"/>
                    <a:pt x="9286" y="2914"/>
                    <a:pt x="5838" y="2914"/>
                  </a:cubicBezTo>
                  <a:cubicBezTo>
                    <a:pt x="5606" y="2914"/>
                    <a:pt x="5372" y="2909"/>
                    <a:pt x="5136" y="2899"/>
                  </a:cubicBezTo>
                  <a:cubicBezTo>
                    <a:pt x="4703" y="2876"/>
                    <a:pt x="2443" y="2625"/>
                    <a:pt x="1895" y="2557"/>
                  </a:cubicBezTo>
                  <a:lnTo>
                    <a:pt x="1735" y="2534"/>
                  </a:lnTo>
                  <a:cubicBezTo>
                    <a:pt x="1713" y="2694"/>
                    <a:pt x="1690" y="2854"/>
                    <a:pt x="1667" y="3013"/>
                  </a:cubicBezTo>
                  <a:lnTo>
                    <a:pt x="503" y="13262"/>
                  </a:lnTo>
                  <a:cubicBezTo>
                    <a:pt x="1" y="17713"/>
                    <a:pt x="3196" y="21730"/>
                    <a:pt x="7647" y="22255"/>
                  </a:cubicBezTo>
                  <a:lnTo>
                    <a:pt x="8309" y="22323"/>
                  </a:lnTo>
                  <a:lnTo>
                    <a:pt x="8309" y="27368"/>
                  </a:lnTo>
                  <a:lnTo>
                    <a:pt x="12783" y="36361"/>
                  </a:lnTo>
                  <a:lnTo>
                    <a:pt x="20863" y="27368"/>
                  </a:lnTo>
                  <a:lnTo>
                    <a:pt x="20863" y="14106"/>
                  </a:lnTo>
                  <a:lnTo>
                    <a:pt x="21799" y="14220"/>
                  </a:lnTo>
                  <a:cubicBezTo>
                    <a:pt x="21938" y="14236"/>
                    <a:pt x="22076" y="14244"/>
                    <a:pt x="22213" y="14244"/>
                  </a:cubicBezTo>
                  <a:cubicBezTo>
                    <a:pt x="24052" y="14244"/>
                    <a:pt x="25649" y="12849"/>
                    <a:pt x="25862" y="10979"/>
                  </a:cubicBezTo>
                  <a:cubicBezTo>
                    <a:pt x="26090" y="8971"/>
                    <a:pt x="24652" y="7145"/>
                    <a:pt x="22643" y="6916"/>
                  </a:cubicBezTo>
                  <a:lnTo>
                    <a:pt x="20863" y="6711"/>
                  </a:lnTo>
                  <a:lnTo>
                    <a:pt x="20863" y="6277"/>
                  </a:lnTo>
                  <a:lnTo>
                    <a:pt x="18786" y="6049"/>
                  </a:lnTo>
                  <a:cubicBezTo>
                    <a:pt x="16617" y="5798"/>
                    <a:pt x="15043" y="3287"/>
                    <a:pt x="14723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818;p32">
              <a:extLst>
                <a:ext uri="{FF2B5EF4-FFF2-40B4-BE49-F238E27FC236}">
                  <a16:creationId xmlns:a16="http://schemas.microsoft.com/office/drawing/2014/main" id="{2BF5D324-6EE7-485B-B365-A4D32DCB9384}"/>
                </a:ext>
              </a:extLst>
            </p:cNvPr>
            <p:cNvSpPr/>
            <p:nvPr/>
          </p:nvSpPr>
          <p:spPr>
            <a:xfrm rot="-613128" flipH="1">
              <a:off x="-2918123" y="2782627"/>
              <a:ext cx="188567" cy="86609"/>
            </a:xfrm>
            <a:custGeom>
              <a:avLst/>
              <a:gdLst/>
              <a:ahLst/>
              <a:cxnLst/>
              <a:rect l="l" t="t" r="r" b="b"/>
              <a:pathLst>
                <a:path w="5086" h="2336" extrusionOk="0">
                  <a:moveTo>
                    <a:pt x="2881" y="0"/>
                  </a:moveTo>
                  <a:cubicBezTo>
                    <a:pt x="2718" y="0"/>
                    <a:pt x="2551" y="8"/>
                    <a:pt x="2381" y="26"/>
                  </a:cubicBezTo>
                  <a:cubicBezTo>
                    <a:pt x="1046" y="207"/>
                    <a:pt x="0" y="928"/>
                    <a:pt x="0" y="1541"/>
                  </a:cubicBezTo>
                  <a:cubicBezTo>
                    <a:pt x="120" y="2050"/>
                    <a:pt x="960" y="2335"/>
                    <a:pt x="2025" y="2335"/>
                  </a:cubicBezTo>
                  <a:cubicBezTo>
                    <a:pt x="2244" y="2335"/>
                    <a:pt x="2472" y="2323"/>
                    <a:pt x="2705" y="2299"/>
                  </a:cubicBezTo>
                  <a:cubicBezTo>
                    <a:pt x="4040" y="2154"/>
                    <a:pt x="5086" y="1541"/>
                    <a:pt x="5086" y="928"/>
                  </a:cubicBezTo>
                  <a:cubicBezTo>
                    <a:pt x="4960" y="423"/>
                    <a:pt x="4030" y="0"/>
                    <a:pt x="2881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819;p32">
              <a:extLst>
                <a:ext uri="{FF2B5EF4-FFF2-40B4-BE49-F238E27FC236}">
                  <a16:creationId xmlns:a16="http://schemas.microsoft.com/office/drawing/2014/main" id="{D1B6F278-1866-4483-9A5B-55252C4A2835}"/>
                </a:ext>
              </a:extLst>
            </p:cNvPr>
            <p:cNvSpPr/>
            <p:nvPr/>
          </p:nvSpPr>
          <p:spPr>
            <a:xfrm rot="-757889" flipH="1">
              <a:off x="-2518816" y="2762466"/>
              <a:ext cx="177848" cy="83789"/>
            </a:xfrm>
            <a:custGeom>
              <a:avLst/>
              <a:gdLst/>
              <a:ahLst/>
              <a:cxnLst/>
              <a:rect l="l" t="t" r="r" b="b"/>
              <a:pathLst>
                <a:path w="4797" h="2260" extrusionOk="0">
                  <a:moveTo>
                    <a:pt x="2938" y="1"/>
                  </a:moveTo>
                  <a:cubicBezTo>
                    <a:pt x="2668" y="1"/>
                    <a:pt x="2383" y="29"/>
                    <a:pt x="2092" y="92"/>
                  </a:cubicBezTo>
                  <a:cubicBezTo>
                    <a:pt x="1190" y="92"/>
                    <a:pt x="433" y="381"/>
                    <a:pt x="0" y="850"/>
                  </a:cubicBezTo>
                  <a:cubicBezTo>
                    <a:pt x="0" y="1138"/>
                    <a:pt x="0" y="1607"/>
                    <a:pt x="144" y="2040"/>
                  </a:cubicBezTo>
                  <a:cubicBezTo>
                    <a:pt x="448" y="2141"/>
                    <a:pt x="910" y="2260"/>
                    <a:pt x="1520" y="2260"/>
                  </a:cubicBezTo>
                  <a:cubicBezTo>
                    <a:pt x="1780" y="2260"/>
                    <a:pt x="2067" y="2238"/>
                    <a:pt x="2380" y="2184"/>
                  </a:cubicBezTo>
                  <a:cubicBezTo>
                    <a:pt x="3751" y="2040"/>
                    <a:pt x="4797" y="1463"/>
                    <a:pt x="4797" y="850"/>
                  </a:cubicBezTo>
                  <a:cubicBezTo>
                    <a:pt x="4684" y="370"/>
                    <a:pt x="3909" y="1"/>
                    <a:pt x="2938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820;p32">
              <a:extLst>
                <a:ext uri="{FF2B5EF4-FFF2-40B4-BE49-F238E27FC236}">
                  <a16:creationId xmlns:a16="http://schemas.microsoft.com/office/drawing/2014/main" id="{6C395674-919A-4E7F-95FC-EA1049EB0A4D}"/>
                </a:ext>
              </a:extLst>
            </p:cNvPr>
            <p:cNvSpPr/>
            <p:nvPr/>
          </p:nvSpPr>
          <p:spPr>
            <a:xfrm flipH="1">
              <a:off x="-3113346" y="2776099"/>
              <a:ext cx="68209" cy="98887"/>
            </a:xfrm>
            <a:custGeom>
              <a:avLst/>
              <a:gdLst/>
              <a:ahLst/>
              <a:cxnLst/>
              <a:rect l="l" t="t" r="r" b="b"/>
              <a:pathLst>
                <a:path w="2010" h="2914" extrusionOk="0">
                  <a:moveTo>
                    <a:pt x="1792" y="0"/>
                  </a:moveTo>
                  <a:cubicBezTo>
                    <a:pt x="1737" y="0"/>
                    <a:pt x="1681" y="24"/>
                    <a:pt x="1644" y="61"/>
                  </a:cubicBezTo>
                  <a:lnTo>
                    <a:pt x="1" y="1841"/>
                  </a:lnTo>
                  <a:lnTo>
                    <a:pt x="1553" y="2891"/>
                  </a:lnTo>
                  <a:cubicBezTo>
                    <a:pt x="1598" y="2891"/>
                    <a:pt x="1621" y="2914"/>
                    <a:pt x="1667" y="2914"/>
                  </a:cubicBezTo>
                  <a:cubicBezTo>
                    <a:pt x="1735" y="2914"/>
                    <a:pt x="1781" y="2891"/>
                    <a:pt x="1827" y="2822"/>
                  </a:cubicBezTo>
                  <a:cubicBezTo>
                    <a:pt x="1895" y="2731"/>
                    <a:pt x="1872" y="2617"/>
                    <a:pt x="1781" y="2571"/>
                  </a:cubicBezTo>
                  <a:lnTo>
                    <a:pt x="594" y="1772"/>
                  </a:lnTo>
                  <a:lnTo>
                    <a:pt x="1941" y="312"/>
                  </a:lnTo>
                  <a:cubicBezTo>
                    <a:pt x="2009" y="243"/>
                    <a:pt x="1986" y="129"/>
                    <a:pt x="1918" y="61"/>
                  </a:cubicBezTo>
                  <a:cubicBezTo>
                    <a:pt x="1886" y="18"/>
                    <a:pt x="1840" y="0"/>
                    <a:pt x="1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821;p32">
              <a:extLst>
                <a:ext uri="{FF2B5EF4-FFF2-40B4-BE49-F238E27FC236}">
                  <a16:creationId xmlns:a16="http://schemas.microsoft.com/office/drawing/2014/main" id="{67EE3E3C-5D8C-4C84-98E0-9AF6458CF57B}"/>
                </a:ext>
              </a:extLst>
            </p:cNvPr>
            <p:cNvSpPr/>
            <p:nvPr/>
          </p:nvSpPr>
          <p:spPr>
            <a:xfrm flipH="1">
              <a:off x="-2526202" y="2599637"/>
              <a:ext cx="146430" cy="66648"/>
            </a:xfrm>
            <a:custGeom>
              <a:avLst/>
              <a:gdLst/>
              <a:ahLst/>
              <a:cxnLst/>
              <a:rect l="l" t="t" r="r" b="b"/>
              <a:pathLst>
                <a:path w="4315" h="1964" extrusionOk="0">
                  <a:moveTo>
                    <a:pt x="1697" y="0"/>
                  </a:moveTo>
                  <a:cubicBezTo>
                    <a:pt x="1091" y="0"/>
                    <a:pt x="594" y="181"/>
                    <a:pt x="343" y="399"/>
                  </a:cubicBezTo>
                  <a:cubicBezTo>
                    <a:pt x="1" y="696"/>
                    <a:pt x="24" y="1015"/>
                    <a:pt x="252" y="1175"/>
                  </a:cubicBezTo>
                  <a:cubicBezTo>
                    <a:pt x="480" y="1335"/>
                    <a:pt x="800" y="1357"/>
                    <a:pt x="1119" y="1426"/>
                  </a:cubicBezTo>
                  <a:cubicBezTo>
                    <a:pt x="1439" y="1472"/>
                    <a:pt x="1781" y="1540"/>
                    <a:pt x="2055" y="1586"/>
                  </a:cubicBezTo>
                  <a:cubicBezTo>
                    <a:pt x="2329" y="1654"/>
                    <a:pt x="2648" y="1723"/>
                    <a:pt x="2968" y="1814"/>
                  </a:cubicBezTo>
                  <a:cubicBezTo>
                    <a:pt x="3229" y="1888"/>
                    <a:pt x="3490" y="1963"/>
                    <a:pt x="3726" y="1963"/>
                  </a:cubicBezTo>
                  <a:cubicBezTo>
                    <a:pt x="3779" y="1963"/>
                    <a:pt x="3831" y="1959"/>
                    <a:pt x="3881" y="1951"/>
                  </a:cubicBezTo>
                  <a:cubicBezTo>
                    <a:pt x="4132" y="1905"/>
                    <a:pt x="4315" y="1631"/>
                    <a:pt x="4109" y="1220"/>
                  </a:cubicBezTo>
                  <a:cubicBezTo>
                    <a:pt x="3927" y="810"/>
                    <a:pt x="3333" y="285"/>
                    <a:pt x="2397" y="79"/>
                  </a:cubicBezTo>
                  <a:cubicBezTo>
                    <a:pt x="2154" y="24"/>
                    <a:pt x="1918" y="0"/>
                    <a:pt x="1697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822;p32">
              <a:extLst>
                <a:ext uri="{FF2B5EF4-FFF2-40B4-BE49-F238E27FC236}">
                  <a16:creationId xmlns:a16="http://schemas.microsoft.com/office/drawing/2014/main" id="{C6C2F206-CB89-49BF-AF18-CB677B5352D3}"/>
                </a:ext>
              </a:extLst>
            </p:cNvPr>
            <p:cNvSpPr/>
            <p:nvPr/>
          </p:nvSpPr>
          <p:spPr>
            <a:xfrm flipH="1">
              <a:off x="-2860835" y="2597940"/>
              <a:ext cx="165806" cy="65562"/>
            </a:xfrm>
            <a:custGeom>
              <a:avLst/>
              <a:gdLst/>
              <a:ahLst/>
              <a:cxnLst/>
              <a:rect l="l" t="t" r="r" b="b"/>
              <a:pathLst>
                <a:path w="4886" h="1932" extrusionOk="0">
                  <a:moveTo>
                    <a:pt x="2193" y="0"/>
                  </a:moveTo>
                  <a:cubicBezTo>
                    <a:pt x="1308" y="0"/>
                    <a:pt x="627" y="307"/>
                    <a:pt x="343" y="631"/>
                  </a:cubicBezTo>
                  <a:cubicBezTo>
                    <a:pt x="1" y="1019"/>
                    <a:pt x="92" y="1362"/>
                    <a:pt x="343" y="1499"/>
                  </a:cubicBezTo>
                  <a:cubicBezTo>
                    <a:pt x="617" y="1636"/>
                    <a:pt x="1005" y="1636"/>
                    <a:pt x="1347" y="1659"/>
                  </a:cubicBezTo>
                  <a:cubicBezTo>
                    <a:pt x="1713" y="1681"/>
                    <a:pt x="2078" y="1704"/>
                    <a:pt x="2397" y="1727"/>
                  </a:cubicBezTo>
                  <a:cubicBezTo>
                    <a:pt x="2717" y="1750"/>
                    <a:pt x="3082" y="1795"/>
                    <a:pt x="3447" y="1864"/>
                  </a:cubicBezTo>
                  <a:cubicBezTo>
                    <a:pt x="3667" y="1893"/>
                    <a:pt x="3895" y="1932"/>
                    <a:pt x="4109" y="1932"/>
                  </a:cubicBezTo>
                  <a:cubicBezTo>
                    <a:pt x="4229" y="1932"/>
                    <a:pt x="4345" y="1920"/>
                    <a:pt x="4452" y="1887"/>
                  </a:cubicBezTo>
                  <a:cubicBezTo>
                    <a:pt x="4748" y="1795"/>
                    <a:pt x="4885" y="1476"/>
                    <a:pt x="4589" y="1042"/>
                  </a:cubicBezTo>
                  <a:cubicBezTo>
                    <a:pt x="4337" y="609"/>
                    <a:pt x="3584" y="106"/>
                    <a:pt x="2534" y="15"/>
                  </a:cubicBezTo>
                  <a:cubicBezTo>
                    <a:pt x="2418" y="5"/>
                    <a:pt x="2304" y="0"/>
                    <a:pt x="2193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823;p32">
              <a:extLst>
                <a:ext uri="{FF2B5EF4-FFF2-40B4-BE49-F238E27FC236}">
                  <a16:creationId xmlns:a16="http://schemas.microsoft.com/office/drawing/2014/main" id="{4894FAD4-E9EF-479F-967B-7074BA4BCFC1}"/>
                </a:ext>
              </a:extLst>
            </p:cNvPr>
            <p:cNvSpPr/>
            <p:nvPr/>
          </p:nvSpPr>
          <p:spPr>
            <a:xfrm flipH="1">
              <a:off x="-3089320" y="2878820"/>
              <a:ext cx="58131" cy="57384"/>
            </a:xfrm>
            <a:custGeom>
              <a:avLst/>
              <a:gdLst/>
              <a:ahLst/>
              <a:cxnLst/>
              <a:rect l="l" t="t" r="r" b="b"/>
              <a:pathLst>
                <a:path w="1713" h="1691" extrusionOk="0">
                  <a:moveTo>
                    <a:pt x="868" y="1"/>
                  </a:moveTo>
                  <a:cubicBezTo>
                    <a:pt x="412" y="1"/>
                    <a:pt x="24" y="366"/>
                    <a:pt x="24" y="845"/>
                  </a:cubicBezTo>
                  <a:cubicBezTo>
                    <a:pt x="1" y="1302"/>
                    <a:pt x="389" y="1690"/>
                    <a:pt x="845" y="1690"/>
                  </a:cubicBezTo>
                  <a:cubicBezTo>
                    <a:pt x="859" y="1691"/>
                    <a:pt x="872" y="1691"/>
                    <a:pt x="885" y="1691"/>
                  </a:cubicBezTo>
                  <a:cubicBezTo>
                    <a:pt x="1345" y="1691"/>
                    <a:pt x="1691" y="1312"/>
                    <a:pt x="1713" y="868"/>
                  </a:cubicBezTo>
                  <a:cubicBezTo>
                    <a:pt x="1713" y="412"/>
                    <a:pt x="1348" y="24"/>
                    <a:pt x="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824;p32">
              <a:extLst>
                <a:ext uri="{FF2B5EF4-FFF2-40B4-BE49-F238E27FC236}">
                  <a16:creationId xmlns:a16="http://schemas.microsoft.com/office/drawing/2014/main" id="{B36508F4-26F4-45F1-8C06-603F5B0157C4}"/>
                </a:ext>
              </a:extLst>
            </p:cNvPr>
            <p:cNvSpPr/>
            <p:nvPr/>
          </p:nvSpPr>
          <p:spPr>
            <a:xfrm flipH="1">
              <a:off x="-2872441" y="2633877"/>
              <a:ext cx="278097" cy="274432"/>
            </a:xfrm>
            <a:custGeom>
              <a:avLst/>
              <a:gdLst/>
              <a:ahLst/>
              <a:cxnLst/>
              <a:rect l="l" t="t" r="r" b="b"/>
              <a:pathLst>
                <a:path w="8195" h="8087" extrusionOk="0">
                  <a:moveTo>
                    <a:pt x="4086" y="759"/>
                  </a:moveTo>
                  <a:cubicBezTo>
                    <a:pt x="4155" y="759"/>
                    <a:pt x="4223" y="759"/>
                    <a:pt x="4269" y="782"/>
                  </a:cubicBezTo>
                  <a:cubicBezTo>
                    <a:pt x="5159" y="828"/>
                    <a:pt x="5958" y="1216"/>
                    <a:pt x="6551" y="1855"/>
                  </a:cubicBezTo>
                  <a:cubicBezTo>
                    <a:pt x="7122" y="2517"/>
                    <a:pt x="7419" y="3361"/>
                    <a:pt x="7373" y="4229"/>
                  </a:cubicBezTo>
                  <a:cubicBezTo>
                    <a:pt x="7284" y="5976"/>
                    <a:pt x="5825" y="7337"/>
                    <a:pt x="4094" y="7337"/>
                  </a:cubicBezTo>
                  <a:cubicBezTo>
                    <a:pt x="4038" y="7337"/>
                    <a:pt x="3982" y="7336"/>
                    <a:pt x="3926" y="7333"/>
                  </a:cubicBezTo>
                  <a:cubicBezTo>
                    <a:pt x="3036" y="7287"/>
                    <a:pt x="2237" y="6899"/>
                    <a:pt x="1644" y="6237"/>
                  </a:cubicBezTo>
                  <a:cubicBezTo>
                    <a:pt x="1073" y="5598"/>
                    <a:pt x="776" y="4754"/>
                    <a:pt x="822" y="3864"/>
                  </a:cubicBezTo>
                  <a:cubicBezTo>
                    <a:pt x="868" y="2996"/>
                    <a:pt x="1256" y="2197"/>
                    <a:pt x="1895" y="1604"/>
                  </a:cubicBezTo>
                  <a:cubicBezTo>
                    <a:pt x="2511" y="1056"/>
                    <a:pt x="3287" y="759"/>
                    <a:pt x="4086" y="759"/>
                  </a:cubicBezTo>
                  <a:close/>
                  <a:moveTo>
                    <a:pt x="4105" y="1"/>
                  </a:moveTo>
                  <a:cubicBezTo>
                    <a:pt x="1981" y="1"/>
                    <a:pt x="179" y="1675"/>
                    <a:pt x="69" y="3841"/>
                  </a:cubicBezTo>
                  <a:cubicBezTo>
                    <a:pt x="0" y="4913"/>
                    <a:pt x="366" y="5941"/>
                    <a:pt x="1096" y="6762"/>
                  </a:cubicBezTo>
                  <a:cubicBezTo>
                    <a:pt x="1804" y="7561"/>
                    <a:pt x="2808" y="8041"/>
                    <a:pt x="3881" y="8086"/>
                  </a:cubicBezTo>
                  <a:lnTo>
                    <a:pt x="4109" y="8086"/>
                  </a:lnTo>
                  <a:cubicBezTo>
                    <a:pt x="6232" y="8086"/>
                    <a:pt x="8012" y="6420"/>
                    <a:pt x="8149" y="4274"/>
                  </a:cubicBezTo>
                  <a:cubicBezTo>
                    <a:pt x="8195" y="3202"/>
                    <a:pt x="7829" y="2152"/>
                    <a:pt x="7122" y="1353"/>
                  </a:cubicBezTo>
                  <a:cubicBezTo>
                    <a:pt x="6391" y="554"/>
                    <a:pt x="5387" y="75"/>
                    <a:pt x="4314" y="6"/>
                  </a:cubicBezTo>
                  <a:cubicBezTo>
                    <a:pt x="4244" y="2"/>
                    <a:pt x="4175" y="1"/>
                    <a:pt x="4105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9" name="Google Shape;825;p32">
              <a:extLst>
                <a:ext uri="{FF2B5EF4-FFF2-40B4-BE49-F238E27FC236}">
                  <a16:creationId xmlns:a16="http://schemas.microsoft.com/office/drawing/2014/main" id="{999D50B3-A0BA-4F8F-B847-BA07521B86D2}"/>
                </a:ext>
              </a:extLst>
            </p:cNvPr>
            <p:cNvSpPr/>
            <p:nvPr/>
          </p:nvSpPr>
          <p:spPr>
            <a:xfrm flipH="1">
              <a:off x="-2532412" y="2623866"/>
              <a:ext cx="256413" cy="249592"/>
            </a:xfrm>
            <a:custGeom>
              <a:avLst/>
              <a:gdLst/>
              <a:ahLst/>
              <a:cxnLst/>
              <a:rect l="l" t="t" r="r" b="b"/>
              <a:pathLst>
                <a:path w="7556" h="7355" extrusionOk="0">
                  <a:moveTo>
                    <a:pt x="3747" y="775"/>
                  </a:moveTo>
                  <a:cubicBezTo>
                    <a:pt x="3807" y="775"/>
                    <a:pt x="3866" y="777"/>
                    <a:pt x="3926" y="780"/>
                  </a:cubicBezTo>
                  <a:cubicBezTo>
                    <a:pt x="5547" y="849"/>
                    <a:pt x="6779" y="2241"/>
                    <a:pt x="6688" y="3839"/>
                  </a:cubicBezTo>
                  <a:cubicBezTo>
                    <a:pt x="6600" y="5403"/>
                    <a:pt x="5300" y="6606"/>
                    <a:pt x="3773" y="6606"/>
                  </a:cubicBezTo>
                  <a:cubicBezTo>
                    <a:pt x="3718" y="6606"/>
                    <a:pt x="3662" y="6604"/>
                    <a:pt x="3607" y="6601"/>
                  </a:cubicBezTo>
                  <a:cubicBezTo>
                    <a:pt x="2009" y="6510"/>
                    <a:pt x="776" y="5140"/>
                    <a:pt x="867" y="3519"/>
                  </a:cubicBezTo>
                  <a:cubicBezTo>
                    <a:pt x="913" y="2743"/>
                    <a:pt x="1256" y="2036"/>
                    <a:pt x="1826" y="1511"/>
                  </a:cubicBezTo>
                  <a:cubicBezTo>
                    <a:pt x="2374" y="1026"/>
                    <a:pt x="3038" y="775"/>
                    <a:pt x="3747" y="775"/>
                  </a:cubicBezTo>
                  <a:close/>
                  <a:moveTo>
                    <a:pt x="3798" y="0"/>
                  </a:moveTo>
                  <a:cubicBezTo>
                    <a:pt x="2880" y="0"/>
                    <a:pt x="2011" y="339"/>
                    <a:pt x="1324" y="940"/>
                  </a:cubicBezTo>
                  <a:cubicBezTo>
                    <a:pt x="594" y="1602"/>
                    <a:pt x="160" y="2492"/>
                    <a:pt x="114" y="3474"/>
                  </a:cubicBezTo>
                  <a:cubicBezTo>
                    <a:pt x="0" y="5505"/>
                    <a:pt x="1552" y="7240"/>
                    <a:pt x="3584" y="7354"/>
                  </a:cubicBezTo>
                  <a:lnTo>
                    <a:pt x="3789" y="7354"/>
                  </a:lnTo>
                  <a:cubicBezTo>
                    <a:pt x="5706" y="7354"/>
                    <a:pt x="7350" y="5848"/>
                    <a:pt x="7441" y="3885"/>
                  </a:cubicBezTo>
                  <a:cubicBezTo>
                    <a:pt x="7555" y="1853"/>
                    <a:pt x="6003" y="118"/>
                    <a:pt x="3972" y="4"/>
                  </a:cubicBezTo>
                  <a:cubicBezTo>
                    <a:pt x="3914" y="2"/>
                    <a:pt x="3856" y="0"/>
                    <a:pt x="37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826;p32">
              <a:extLst>
                <a:ext uri="{FF2B5EF4-FFF2-40B4-BE49-F238E27FC236}">
                  <a16:creationId xmlns:a16="http://schemas.microsoft.com/office/drawing/2014/main" id="{BE742D8C-4191-4B04-BB4B-AD171E001CBE}"/>
                </a:ext>
              </a:extLst>
            </p:cNvPr>
            <p:cNvSpPr/>
            <p:nvPr/>
          </p:nvSpPr>
          <p:spPr>
            <a:xfrm flipH="1">
              <a:off x="-2600554" y="2663502"/>
              <a:ext cx="116193" cy="224650"/>
            </a:xfrm>
            <a:custGeom>
              <a:avLst/>
              <a:gdLst/>
              <a:ahLst/>
              <a:cxnLst/>
              <a:rect l="l" t="t" r="r" b="b"/>
              <a:pathLst>
                <a:path w="3424" h="6620" extrusionOk="0">
                  <a:moveTo>
                    <a:pt x="2420" y="0"/>
                  </a:moveTo>
                  <a:lnTo>
                    <a:pt x="2077" y="2922"/>
                  </a:lnTo>
                  <a:cubicBezTo>
                    <a:pt x="2013" y="3396"/>
                    <a:pt x="1562" y="3748"/>
                    <a:pt x="994" y="3748"/>
                  </a:cubicBezTo>
                  <a:cubicBezTo>
                    <a:pt x="960" y="3748"/>
                    <a:pt x="925" y="3746"/>
                    <a:pt x="890" y="3744"/>
                  </a:cubicBezTo>
                  <a:cubicBezTo>
                    <a:pt x="874" y="3743"/>
                    <a:pt x="858" y="3742"/>
                    <a:pt x="842" y="3742"/>
                  </a:cubicBezTo>
                  <a:cubicBezTo>
                    <a:pt x="451" y="3742"/>
                    <a:pt x="113" y="4008"/>
                    <a:pt x="91" y="4337"/>
                  </a:cubicBezTo>
                  <a:cubicBezTo>
                    <a:pt x="0" y="5478"/>
                    <a:pt x="1027" y="6460"/>
                    <a:pt x="2374" y="6551"/>
                  </a:cubicBezTo>
                  <a:lnTo>
                    <a:pt x="3424" y="6620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827;p32">
              <a:extLst>
                <a:ext uri="{FF2B5EF4-FFF2-40B4-BE49-F238E27FC236}">
                  <a16:creationId xmlns:a16="http://schemas.microsoft.com/office/drawing/2014/main" id="{9985E58F-462C-485C-8468-6D0D91ADB29B}"/>
                </a:ext>
              </a:extLst>
            </p:cNvPr>
            <p:cNvSpPr/>
            <p:nvPr/>
          </p:nvSpPr>
          <p:spPr>
            <a:xfrm flipH="1">
              <a:off x="-2607545" y="2657190"/>
              <a:ext cx="127833" cy="237952"/>
            </a:xfrm>
            <a:custGeom>
              <a:avLst/>
              <a:gdLst/>
              <a:ahLst/>
              <a:cxnLst/>
              <a:rect l="l" t="t" r="r" b="b"/>
              <a:pathLst>
                <a:path w="3767" h="7012" extrusionOk="0">
                  <a:moveTo>
                    <a:pt x="2551" y="0"/>
                  </a:moveTo>
                  <a:cubicBezTo>
                    <a:pt x="2470" y="0"/>
                    <a:pt x="2394" y="82"/>
                    <a:pt x="2374" y="164"/>
                  </a:cubicBezTo>
                  <a:lnTo>
                    <a:pt x="2032" y="3085"/>
                  </a:lnTo>
                  <a:cubicBezTo>
                    <a:pt x="1966" y="3480"/>
                    <a:pt x="1584" y="3748"/>
                    <a:pt x="1108" y="3748"/>
                  </a:cubicBezTo>
                  <a:cubicBezTo>
                    <a:pt x="1089" y="3748"/>
                    <a:pt x="1070" y="3748"/>
                    <a:pt x="1050" y="3747"/>
                  </a:cubicBezTo>
                  <a:cubicBezTo>
                    <a:pt x="1020" y="3745"/>
                    <a:pt x="991" y="3743"/>
                    <a:pt x="961" y="3743"/>
                  </a:cubicBezTo>
                  <a:cubicBezTo>
                    <a:pt x="475" y="3743"/>
                    <a:pt x="66" y="4093"/>
                    <a:pt x="23" y="4523"/>
                  </a:cubicBezTo>
                  <a:cubicBezTo>
                    <a:pt x="0" y="5117"/>
                    <a:pt x="228" y="5710"/>
                    <a:pt x="708" y="6167"/>
                  </a:cubicBezTo>
                  <a:cubicBezTo>
                    <a:pt x="1164" y="6623"/>
                    <a:pt x="1803" y="6897"/>
                    <a:pt x="2511" y="6943"/>
                  </a:cubicBezTo>
                  <a:lnTo>
                    <a:pt x="3561" y="7011"/>
                  </a:lnTo>
                  <a:cubicBezTo>
                    <a:pt x="3675" y="7011"/>
                    <a:pt x="3744" y="6920"/>
                    <a:pt x="3766" y="6829"/>
                  </a:cubicBezTo>
                  <a:cubicBezTo>
                    <a:pt x="3766" y="6714"/>
                    <a:pt x="3698" y="6623"/>
                    <a:pt x="3584" y="6623"/>
                  </a:cubicBezTo>
                  <a:lnTo>
                    <a:pt x="2534" y="6555"/>
                  </a:lnTo>
                  <a:cubicBezTo>
                    <a:pt x="1918" y="6509"/>
                    <a:pt x="1370" y="6281"/>
                    <a:pt x="959" y="5893"/>
                  </a:cubicBezTo>
                  <a:cubicBezTo>
                    <a:pt x="571" y="5505"/>
                    <a:pt x="365" y="5048"/>
                    <a:pt x="411" y="4546"/>
                  </a:cubicBezTo>
                  <a:cubicBezTo>
                    <a:pt x="433" y="4308"/>
                    <a:pt x="660" y="4111"/>
                    <a:pt x="976" y="4111"/>
                  </a:cubicBezTo>
                  <a:cubicBezTo>
                    <a:pt x="993" y="4111"/>
                    <a:pt x="1010" y="4111"/>
                    <a:pt x="1027" y="4112"/>
                  </a:cubicBezTo>
                  <a:cubicBezTo>
                    <a:pt x="1062" y="4115"/>
                    <a:pt x="1096" y="4116"/>
                    <a:pt x="1129" y="4116"/>
                  </a:cubicBezTo>
                  <a:cubicBezTo>
                    <a:pt x="1791" y="4116"/>
                    <a:pt x="2332" y="3696"/>
                    <a:pt x="2397" y="3131"/>
                  </a:cubicBezTo>
                  <a:lnTo>
                    <a:pt x="2762" y="209"/>
                  </a:lnTo>
                  <a:cubicBezTo>
                    <a:pt x="2762" y="118"/>
                    <a:pt x="2694" y="27"/>
                    <a:pt x="2579" y="4"/>
                  </a:cubicBezTo>
                  <a:cubicBezTo>
                    <a:pt x="2570" y="1"/>
                    <a:pt x="2560" y="0"/>
                    <a:pt x="2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828;p32">
              <a:extLst>
                <a:ext uri="{FF2B5EF4-FFF2-40B4-BE49-F238E27FC236}">
                  <a16:creationId xmlns:a16="http://schemas.microsoft.com/office/drawing/2014/main" id="{207BE64B-9F2C-4EC3-97FF-67CD4C41F931}"/>
                </a:ext>
              </a:extLst>
            </p:cNvPr>
            <p:cNvSpPr/>
            <p:nvPr/>
          </p:nvSpPr>
          <p:spPr>
            <a:xfrm flipH="1">
              <a:off x="-2619931" y="2715660"/>
              <a:ext cx="112359" cy="42385"/>
            </a:xfrm>
            <a:custGeom>
              <a:avLst/>
              <a:gdLst/>
              <a:ahLst/>
              <a:cxnLst/>
              <a:rect l="l" t="t" r="r" b="b"/>
              <a:pathLst>
                <a:path w="3311" h="1249" extrusionOk="0">
                  <a:moveTo>
                    <a:pt x="1461" y="1"/>
                  </a:moveTo>
                  <a:cubicBezTo>
                    <a:pt x="987" y="1"/>
                    <a:pt x="483" y="128"/>
                    <a:pt x="1" y="472"/>
                  </a:cubicBezTo>
                  <a:lnTo>
                    <a:pt x="457" y="1088"/>
                  </a:lnTo>
                  <a:cubicBezTo>
                    <a:pt x="796" y="839"/>
                    <a:pt x="1143" y="752"/>
                    <a:pt x="1464" y="752"/>
                  </a:cubicBezTo>
                  <a:cubicBezTo>
                    <a:pt x="2202" y="752"/>
                    <a:pt x="2799" y="1216"/>
                    <a:pt x="2831" y="1248"/>
                  </a:cubicBezTo>
                  <a:lnTo>
                    <a:pt x="3311" y="632"/>
                  </a:lnTo>
                  <a:cubicBezTo>
                    <a:pt x="2941" y="347"/>
                    <a:pt x="2243" y="1"/>
                    <a:pt x="1461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829;p32">
              <a:extLst>
                <a:ext uri="{FF2B5EF4-FFF2-40B4-BE49-F238E27FC236}">
                  <a16:creationId xmlns:a16="http://schemas.microsoft.com/office/drawing/2014/main" id="{A8302DBC-D970-44C9-9B8D-272379B0E48A}"/>
                </a:ext>
              </a:extLst>
            </p:cNvPr>
            <p:cNvSpPr/>
            <p:nvPr/>
          </p:nvSpPr>
          <p:spPr>
            <a:xfrm flipH="1">
              <a:off x="-3106355" y="2678400"/>
              <a:ext cx="260281" cy="84295"/>
            </a:xfrm>
            <a:custGeom>
              <a:avLst/>
              <a:gdLst/>
              <a:ahLst/>
              <a:cxnLst/>
              <a:rect l="l" t="t" r="r" b="b"/>
              <a:pathLst>
                <a:path w="7670" h="2484" extrusionOk="0">
                  <a:moveTo>
                    <a:pt x="7253" y="0"/>
                  </a:moveTo>
                  <a:cubicBezTo>
                    <a:pt x="7218" y="0"/>
                    <a:pt x="7181" y="6"/>
                    <a:pt x="7145" y="18"/>
                  </a:cubicBezTo>
                  <a:lnTo>
                    <a:pt x="320" y="1730"/>
                  </a:lnTo>
                  <a:cubicBezTo>
                    <a:pt x="138" y="1775"/>
                    <a:pt x="1" y="1981"/>
                    <a:pt x="46" y="2186"/>
                  </a:cubicBezTo>
                  <a:cubicBezTo>
                    <a:pt x="92" y="2369"/>
                    <a:pt x="252" y="2483"/>
                    <a:pt x="434" y="2483"/>
                  </a:cubicBezTo>
                  <a:cubicBezTo>
                    <a:pt x="457" y="2483"/>
                    <a:pt x="480" y="2483"/>
                    <a:pt x="526" y="2460"/>
                  </a:cubicBezTo>
                  <a:lnTo>
                    <a:pt x="7327" y="748"/>
                  </a:lnTo>
                  <a:cubicBezTo>
                    <a:pt x="7533" y="703"/>
                    <a:pt x="7670" y="497"/>
                    <a:pt x="7601" y="292"/>
                  </a:cubicBezTo>
                  <a:cubicBezTo>
                    <a:pt x="7564" y="123"/>
                    <a:pt x="7418" y="0"/>
                    <a:pt x="7253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830;p32">
              <a:extLst>
                <a:ext uri="{FF2B5EF4-FFF2-40B4-BE49-F238E27FC236}">
                  <a16:creationId xmlns:a16="http://schemas.microsoft.com/office/drawing/2014/main" id="{43A2FBC2-4352-483C-8BCB-34122ABE82CB}"/>
                </a:ext>
              </a:extLst>
            </p:cNvPr>
            <p:cNvSpPr/>
            <p:nvPr/>
          </p:nvSpPr>
          <p:spPr>
            <a:xfrm flipH="1">
              <a:off x="-4128036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8" y="30204"/>
                  </a:moveTo>
                  <a:cubicBezTo>
                    <a:pt x="20977" y="30250"/>
                    <a:pt x="21023" y="30296"/>
                    <a:pt x="21091" y="30364"/>
                  </a:cubicBezTo>
                  <a:lnTo>
                    <a:pt x="20977" y="30684"/>
                  </a:lnTo>
                  <a:cubicBezTo>
                    <a:pt x="20954" y="30524"/>
                    <a:pt x="20931" y="30364"/>
                    <a:pt x="20908" y="30204"/>
                  </a:cubicBezTo>
                  <a:close/>
                  <a:moveTo>
                    <a:pt x="14883" y="0"/>
                  </a:moveTo>
                  <a:cubicBezTo>
                    <a:pt x="14701" y="0"/>
                    <a:pt x="14516" y="31"/>
                    <a:pt x="14335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4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43" y="40407"/>
                  </a:lnTo>
                  <a:cubicBezTo>
                    <a:pt x="4634" y="41001"/>
                    <a:pt x="4794" y="41594"/>
                    <a:pt x="5045" y="42188"/>
                  </a:cubicBezTo>
                  <a:cubicBezTo>
                    <a:pt x="6510" y="45666"/>
                    <a:pt x="9840" y="47550"/>
                    <a:pt x="13241" y="47550"/>
                  </a:cubicBezTo>
                  <a:cubicBezTo>
                    <a:pt x="15509" y="47550"/>
                    <a:pt x="17808" y="46712"/>
                    <a:pt x="19607" y="44949"/>
                  </a:cubicBezTo>
                  <a:lnTo>
                    <a:pt x="21114" y="43466"/>
                  </a:lnTo>
                  <a:lnTo>
                    <a:pt x="22552" y="45634"/>
                  </a:lnTo>
                  <a:lnTo>
                    <a:pt x="21045" y="64168"/>
                  </a:lnTo>
                  <a:lnTo>
                    <a:pt x="62998" y="64191"/>
                  </a:lnTo>
                  <a:lnTo>
                    <a:pt x="62405" y="55221"/>
                  </a:lnTo>
                  <a:cubicBezTo>
                    <a:pt x="66011" y="54901"/>
                    <a:pt x="68682" y="54673"/>
                    <a:pt x="68910" y="54650"/>
                  </a:cubicBezTo>
                  <a:cubicBezTo>
                    <a:pt x="70827" y="54445"/>
                    <a:pt x="72836" y="53692"/>
                    <a:pt x="74343" y="52345"/>
                  </a:cubicBezTo>
                  <a:cubicBezTo>
                    <a:pt x="78634" y="48579"/>
                    <a:pt x="79318" y="42233"/>
                    <a:pt x="75872" y="38216"/>
                  </a:cubicBezTo>
                  <a:lnTo>
                    <a:pt x="72631" y="33765"/>
                  </a:lnTo>
                  <a:lnTo>
                    <a:pt x="60876" y="16646"/>
                  </a:lnTo>
                  <a:cubicBezTo>
                    <a:pt x="60236" y="15414"/>
                    <a:pt x="59323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24" y="39038"/>
                  </a:lnTo>
                  <a:lnTo>
                    <a:pt x="31362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884" y="14546"/>
                    <a:pt x="23077" y="16555"/>
                    <a:pt x="19585" y="21462"/>
                  </a:cubicBezTo>
                  <a:cubicBezTo>
                    <a:pt x="18306" y="13108"/>
                    <a:pt x="17005" y="4640"/>
                    <a:pt x="16458" y="1330"/>
                  </a:cubicBezTo>
                  <a:cubicBezTo>
                    <a:pt x="16329" y="539"/>
                    <a:pt x="15636" y="0"/>
                    <a:pt x="14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831;p32">
              <a:extLst>
                <a:ext uri="{FF2B5EF4-FFF2-40B4-BE49-F238E27FC236}">
                  <a16:creationId xmlns:a16="http://schemas.microsoft.com/office/drawing/2014/main" id="{BF766E1A-594D-40D0-865C-08CF3097340D}"/>
                </a:ext>
              </a:extLst>
            </p:cNvPr>
            <p:cNvSpPr/>
            <p:nvPr/>
          </p:nvSpPr>
          <p:spPr>
            <a:xfrm flipH="1">
              <a:off x="-4131124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9" y="30204"/>
                  </a:moveTo>
                  <a:cubicBezTo>
                    <a:pt x="20977" y="30250"/>
                    <a:pt x="21046" y="30296"/>
                    <a:pt x="21114" y="30364"/>
                  </a:cubicBezTo>
                  <a:lnTo>
                    <a:pt x="20977" y="30684"/>
                  </a:lnTo>
                  <a:cubicBezTo>
                    <a:pt x="20954" y="30524"/>
                    <a:pt x="20932" y="30364"/>
                    <a:pt x="20909" y="30204"/>
                  </a:cubicBezTo>
                  <a:close/>
                  <a:moveTo>
                    <a:pt x="14895" y="0"/>
                  </a:moveTo>
                  <a:cubicBezTo>
                    <a:pt x="14716" y="0"/>
                    <a:pt x="14535" y="31"/>
                    <a:pt x="14358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5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66" y="40407"/>
                  </a:lnTo>
                  <a:cubicBezTo>
                    <a:pt x="4634" y="41001"/>
                    <a:pt x="4794" y="41594"/>
                    <a:pt x="5068" y="42188"/>
                  </a:cubicBezTo>
                  <a:cubicBezTo>
                    <a:pt x="6520" y="45666"/>
                    <a:pt x="9844" y="47550"/>
                    <a:pt x="13243" y="47550"/>
                  </a:cubicBezTo>
                  <a:cubicBezTo>
                    <a:pt x="15509" y="47550"/>
                    <a:pt x="17809" y="46712"/>
                    <a:pt x="19608" y="44949"/>
                  </a:cubicBezTo>
                  <a:lnTo>
                    <a:pt x="21137" y="43466"/>
                  </a:lnTo>
                  <a:lnTo>
                    <a:pt x="22552" y="45634"/>
                  </a:lnTo>
                  <a:lnTo>
                    <a:pt x="21046" y="64168"/>
                  </a:lnTo>
                  <a:lnTo>
                    <a:pt x="62999" y="64191"/>
                  </a:lnTo>
                  <a:lnTo>
                    <a:pt x="62405" y="55221"/>
                  </a:lnTo>
                  <a:cubicBezTo>
                    <a:pt x="66012" y="54901"/>
                    <a:pt x="68682" y="54673"/>
                    <a:pt x="68910" y="54650"/>
                  </a:cubicBezTo>
                  <a:cubicBezTo>
                    <a:pt x="70828" y="54445"/>
                    <a:pt x="72836" y="53692"/>
                    <a:pt x="74343" y="52345"/>
                  </a:cubicBezTo>
                  <a:cubicBezTo>
                    <a:pt x="78634" y="48579"/>
                    <a:pt x="79319" y="42233"/>
                    <a:pt x="75872" y="38216"/>
                  </a:cubicBezTo>
                  <a:lnTo>
                    <a:pt x="72631" y="33765"/>
                  </a:lnTo>
                  <a:lnTo>
                    <a:pt x="60899" y="16646"/>
                  </a:lnTo>
                  <a:cubicBezTo>
                    <a:pt x="60237" y="15414"/>
                    <a:pt x="59324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47" y="39038"/>
                  </a:lnTo>
                  <a:lnTo>
                    <a:pt x="31363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908" y="14546"/>
                    <a:pt x="23077" y="16555"/>
                    <a:pt x="19585" y="21462"/>
                  </a:cubicBezTo>
                  <a:cubicBezTo>
                    <a:pt x="18307" y="13108"/>
                    <a:pt x="17028" y="4640"/>
                    <a:pt x="16458" y="1330"/>
                  </a:cubicBezTo>
                  <a:cubicBezTo>
                    <a:pt x="16329" y="539"/>
                    <a:pt x="15637" y="0"/>
                    <a:pt x="14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832;p32">
              <a:extLst>
                <a:ext uri="{FF2B5EF4-FFF2-40B4-BE49-F238E27FC236}">
                  <a16:creationId xmlns:a16="http://schemas.microsoft.com/office/drawing/2014/main" id="{8B8B9AA8-BB65-4A74-85DD-E6A8D38BA744}"/>
                </a:ext>
              </a:extLst>
            </p:cNvPr>
            <p:cNvSpPr/>
            <p:nvPr/>
          </p:nvSpPr>
          <p:spPr>
            <a:xfrm flipH="1">
              <a:off x="-1896471" y="2400234"/>
              <a:ext cx="545335" cy="713314"/>
            </a:xfrm>
            <a:custGeom>
              <a:avLst/>
              <a:gdLst/>
              <a:ahLst/>
              <a:cxnLst/>
              <a:rect l="l" t="t" r="r" b="b"/>
              <a:pathLst>
                <a:path w="16070" h="21020" extrusionOk="0">
                  <a:moveTo>
                    <a:pt x="2815" y="1"/>
                  </a:moveTo>
                  <a:cubicBezTo>
                    <a:pt x="2585" y="1"/>
                    <a:pt x="2355" y="118"/>
                    <a:pt x="2238" y="340"/>
                  </a:cubicBezTo>
                  <a:lnTo>
                    <a:pt x="1895" y="979"/>
                  </a:lnTo>
                  <a:cubicBezTo>
                    <a:pt x="1598" y="1527"/>
                    <a:pt x="1621" y="2235"/>
                    <a:pt x="1987" y="2760"/>
                  </a:cubicBezTo>
                  <a:lnTo>
                    <a:pt x="6346" y="8991"/>
                  </a:lnTo>
                  <a:cubicBezTo>
                    <a:pt x="5479" y="9288"/>
                    <a:pt x="4474" y="9288"/>
                    <a:pt x="3584" y="9447"/>
                  </a:cubicBezTo>
                  <a:cubicBezTo>
                    <a:pt x="2854" y="9562"/>
                    <a:pt x="2123" y="9836"/>
                    <a:pt x="1644" y="10383"/>
                  </a:cubicBezTo>
                  <a:cubicBezTo>
                    <a:pt x="1256" y="10840"/>
                    <a:pt x="1096" y="11410"/>
                    <a:pt x="982" y="11981"/>
                  </a:cubicBezTo>
                  <a:cubicBezTo>
                    <a:pt x="685" y="13556"/>
                    <a:pt x="229" y="14172"/>
                    <a:pt x="115" y="15747"/>
                  </a:cubicBezTo>
                  <a:cubicBezTo>
                    <a:pt x="1" y="17140"/>
                    <a:pt x="4840" y="20814"/>
                    <a:pt x="4840" y="20814"/>
                  </a:cubicBezTo>
                  <a:lnTo>
                    <a:pt x="4863" y="21020"/>
                  </a:lnTo>
                  <a:lnTo>
                    <a:pt x="16070" y="16889"/>
                  </a:lnTo>
                  <a:lnTo>
                    <a:pt x="16024" y="16729"/>
                  </a:lnTo>
                  <a:cubicBezTo>
                    <a:pt x="16024" y="16729"/>
                    <a:pt x="15590" y="14149"/>
                    <a:pt x="13764" y="11844"/>
                  </a:cubicBezTo>
                  <a:lnTo>
                    <a:pt x="13331" y="11479"/>
                  </a:lnTo>
                  <a:lnTo>
                    <a:pt x="13490" y="11525"/>
                  </a:lnTo>
                  <a:lnTo>
                    <a:pt x="3288" y="203"/>
                  </a:lnTo>
                  <a:cubicBezTo>
                    <a:pt x="3161" y="67"/>
                    <a:pt x="2988" y="1"/>
                    <a:pt x="2815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833;p32">
              <a:extLst>
                <a:ext uri="{FF2B5EF4-FFF2-40B4-BE49-F238E27FC236}">
                  <a16:creationId xmlns:a16="http://schemas.microsoft.com/office/drawing/2014/main" id="{DEC207B4-BEDB-42A4-A5BE-8354EE73E919}"/>
                </a:ext>
              </a:extLst>
            </p:cNvPr>
            <p:cNvSpPr/>
            <p:nvPr/>
          </p:nvSpPr>
          <p:spPr>
            <a:xfrm flipH="1">
              <a:off x="-1708267" y="2682099"/>
              <a:ext cx="385773" cy="267238"/>
            </a:xfrm>
            <a:custGeom>
              <a:avLst/>
              <a:gdLst/>
              <a:ahLst/>
              <a:cxnLst/>
              <a:rect l="l" t="t" r="r" b="b"/>
              <a:pathLst>
                <a:path w="11368" h="7875" extrusionOk="0">
                  <a:moveTo>
                    <a:pt x="7259" y="0"/>
                  </a:moveTo>
                  <a:lnTo>
                    <a:pt x="0" y="5889"/>
                  </a:lnTo>
                  <a:cubicBezTo>
                    <a:pt x="0" y="5889"/>
                    <a:pt x="2295" y="7874"/>
                    <a:pt x="4783" y="7874"/>
                  </a:cubicBezTo>
                  <a:cubicBezTo>
                    <a:pt x="5933" y="7874"/>
                    <a:pt x="7124" y="7450"/>
                    <a:pt x="8149" y="6209"/>
                  </a:cubicBezTo>
                  <a:cubicBezTo>
                    <a:pt x="11367" y="2306"/>
                    <a:pt x="7259" y="0"/>
                    <a:pt x="7259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834;p32">
              <a:extLst>
                <a:ext uri="{FF2B5EF4-FFF2-40B4-BE49-F238E27FC236}">
                  <a16:creationId xmlns:a16="http://schemas.microsoft.com/office/drawing/2014/main" id="{0E3A9E72-D296-4CA9-9580-0BCCAFD2CA83}"/>
                </a:ext>
              </a:extLst>
            </p:cNvPr>
            <p:cNvSpPr/>
            <p:nvPr/>
          </p:nvSpPr>
          <p:spPr>
            <a:xfrm flipH="1">
              <a:off x="-1540934" y="2691465"/>
              <a:ext cx="200624" cy="191258"/>
            </a:xfrm>
            <a:custGeom>
              <a:avLst/>
              <a:gdLst/>
              <a:ahLst/>
              <a:cxnLst/>
              <a:rect l="l" t="t" r="r" b="b"/>
              <a:pathLst>
                <a:path w="5912" h="5636" extrusionOk="0">
                  <a:moveTo>
                    <a:pt x="1806" y="1"/>
                  </a:moveTo>
                  <a:cubicBezTo>
                    <a:pt x="1440" y="1"/>
                    <a:pt x="1076" y="144"/>
                    <a:pt x="799" y="432"/>
                  </a:cubicBezTo>
                  <a:lnTo>
                    <a:pt x="548" y="683"/>
                  </a:lnTo>
                  <a:cubicBezTo>
                    <a:pt x="0" y="1231"/>
                    <a:pt x="0" y="2121"/>
                    <a:pt x="548" y="2669"/>
                  </a:cubicBezTo>
                  <a:lnTo>
                    <a:pt x="3104" y="5225"/>
                  </a:lnTo>
                  <a:cubicBezTo>
                    <a:pt x="3378" y="5499"/>
                    <a:pt x="3744" y="5636"/>
                    <a:pt x="4109" y="5636"/>
                  </a:cubicBezTo>
                  <a:cubicBezTo>
                    <a:pt x="4474" y="5636"/>
                    <a:pt x="4839" y="5499"/>
                    <a:pt x="5113" y="5225"/>
                  </a:cubicBezTo>
                  <a:lnTo>
                    <a:pt x="5364" y="4974"/>
                  </a:lnTo>
                  <a:cubicBezTo>
                    <a:pt x="5912" y="4426"/>
                    <a:pt x="5912" y="3513"/>
                    <a:pt x="5364" y="2965"/>
                  </a:cubicBezTo>
                  <a:lnTo>
                    <a:pt x="2808" y="409"/>
                  </a:lnTo>
                  <a:cubicBezTo>
                    <a:pt x="2525" y="138"/>
                    <a:pt x="2165" y="1"/>
                    <a:pt x="1806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835;p32">
              <a:extLst>
                <a:ext uri="{FF2B5EF4-FFF2-40B4-BE49-F238E27FC236}">
                  <a16:creationId xmlns:a16="http://schemas.microsoft.com/office/drawing/2014/main" id="{CC55A447-F103-453E-87B6-AE0073FB8B77}"/>
                </a:ext>
              </a:extLst>
            </p:cNvPr>
            <p:cNvSpPr/>
            <p:nvPr/>
          </p:nvSpPr>
          <p:spPr>
            <a:xfrm flipH="1">
              <a:off x="-1575038" y="2619353"/>
              <a:ext cx="161157" cy="151859"/>
            </a:xfrm>
            <a:custGeom>
              <a:avLst/>
              <a:gdLst/>
              <a:ahLst/>
              <a:cxnLst/>
              <a:rect l="l" t="t" r="r" b="b"/>
              <a:pathLst>
                <a:path w="4749" h="4475" extrusionOk="0">
                  <a:moveTo>
                    <a:pt x="1795" y="0"/>
                  </a:moveTo>
                  <a:cubicBezTo>
                    <a:pt x="1433" y="0"/>
                    <a:pt x="1073" y="137"/>
                    <a:pt x="799" y="411"/>
                  </a:cubicBezTo>
                  <a:lnTo>
                    <a:pt x="548" y="662"/>
                  </a:lnTo>
                  <a:cubicBezTo>
                    <a:pt x="1" y="1210"/>
                    <a:pt x="1" y="2123"/>
                    <a:pt x="548" y="2671"/>
                  </a:cubicBezTo>
                  <a:lnTo>
                    <a:pt x="1941" y="4063"/>
                  </a:lnTo>
                  <a:cubicBezTo>
                    <a:pt x="2215" y="4337"/>
                    <a:pt x="2574" y="4474"/>
                    <a:pt x="2936" y="4474"/>
                  </a:cubicBezTo>
                  <a:cubicBezTo>
                    <a:pt x="3299" y="4474"/>
                    <a:pt x="3664" y="4337"/>
                    <a:pt x="3949" y="4063"/>
                  </a:cubicBezTo>
                  <a:lnTo>
                    <a:pt x="4200" y="3812"/>
                  </a:lnTo>
                  <a:cubicBezTo>
                    <a:pt x="4748" y="3242"/>
                    <a:pt x="4748" y="2351"/>
                    <a:pt x="4178" y="1804"/>
                  </a:cubicBezTo>
                  <a:lnTo>
                    <a:pt x="2808" y="411"/>
                  </a:lnTo>
                  <a:cubicBezTo>
                    <a:pt x="2523" y="137"/>
                    <a:pt x="2158" y="0"/>
                    <a:pt x="1795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836;p32">
              <a:extLst>
                <a:ext uri="{FF2B5EF4-FFF2-40B4-BE49-F238E27FC236}">
                  <a16:creationId xmlns:a16="http://schemas.microsoft.com/office/drawing/2014/main" id="{8609AFA8-C7B8-4B4C-835B-2D1CA8D63AFE}"/>
                </a:ext>
              </a:extLst>
            </p:cNvPr>
            <p:cNvSpPr/>
            <p:nvPr/>
          </p:nvSpPr>
          <p:spPr>
            <a:xfrm flipH="1">
              <a:off x="-1810513" y="2716067"/>
              <a:ext cx="285088" cy="226075"/>
            </a:xfrm>
            <a:custGeom>
              <a:avLst/>
              <a:gdLst/>
              <a:ahLst/>
              <a:cxnLst/>
              <a:rect l="l" t="t" r="r" b="b"/>
              <a:pathLst>
                <a:path w="8401" h="6662" extrusionOk="0">
                  <a:moveTo>
                    <a:pt x="3370" y="1"/>
                  </a:moveTo>
                  <a:cubicBezTo>
                    <a:pt x="2756" y="1"/>
                    <a:pt x="2127" y="114"/>
                    <a:pt x="1507" y="392"/>
                  </a:cubicBezTo>
                  <a:cubicBezTo>
                    <a:pt x="1507" y="392"/>
                    <a:pt x="0" y="1305"/>
                    <a:pt x="1484" y="2377"/>
                  </a:cubicBezTo>
                  <a:cubicBezTo>
                    <a:pt x="2968" y="3450"/>
                    <a:pt x="5775" y="4888"/>
                    <a:pt x="6232" y="6029"/>
                  </a:cubicBezTo>
                  <a:cubicBezTo>
                    <a:pt x="6443" y="6523"/>
                    <a:pt x="6535" y="6661"/>
                    <a:pt x="6571" y="6661"/>
                  </a:cubicBezTo>
                  <a:cubicBezTo>
                    <a:pt x="6617" y="6661"/>
                    <a:pt x="6574" y="6440"/>
                    <a:pt x="6574" y="6440"/>
                  </a:cubicBezTo>
                  <a:lnTo>
                    <a:pt x="8400" y="2126"/>
                  </a:lnTo>
                  <a:cubicBezTo>
                    <a:pt x="8400" y="2126"/>
                    <a:pt x="6033" y="1"/>
                    <a:pt x="3370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837;p32">
              <a:extLst>
                <a:ext uri="{FF2B5EF4-FFF2-40B4-BE49-F238E27FC236}">
                  <a16:creationId xmlns:a16="http://schemas.microsoft.com/office/drawing/2014/main" id="{F39500C8-EDC5-4B68-A257-3EEA6EA3FD5E}"/>
                </a:ext>
              </a:extLst>
            </p:cNvPr>
            <p:cNvSpPr/>
            <p:nvPr/>
          </p:nvSpPr>
          <p:spPr>
            <a:xfrm flipH="1">
              <a:off x="-1816689" y="2710095"/>
              <a:ext cx="269580" cy="216811"/>
            </a:xfrm>
            <a:custGeom>
              <a:avLst/>
              <a:gdLst/>
              <a:ahLst/>
              <a:cxnLst/>
              <a:rect l="l" t="t" r="r" b="b"/>
              <a:pathLst>
                <a:path w="7944" h="6389" extrusionOk="0">
                  <a:moveTo>
                    <a:pt x="2740" y="1"/>
                  </a:moveTo>
                  <a:cubicBezTo>
                    <a:pt x="2104" y="1"/>
                    <a:pt x="1449" y="118"/>
                    <a:pt x="799" y="408"/>
                  </a:cubicBezTo>
                  <a:cubicBezTo>
                    <a:pt x="754" y="453"/>
                    <a:pt x="46" y="864"/>
                    <a:pt x="23" y="1526"/>
                  </a:cubicBezTo>
                  <a:cubicBezTo>
                    <a:pt x="1" y="1937"/>
                    <a:pt x="252" y="2325"/>
                    <a:pt x="731" y="2690"/>
                  </a:cubicBezTo>
                  <a:cubicBezTo>
                    <a:pt x="1165" y="3010"/>
                    <a:pt x="1712" y="3352"/>
                    <a:pt x="2260" y="3695"/>
                  </a:cubicBezTo>
                  <a:cubicBezTo>
                    <a:pt x="3607" y="4562"/>
                    <a:pt x="5136" y="5521"/>
                    <a:pt x="5433" y="6274"/>
                  </a:cubicBezTo>
                  <a:cubicBezTo>
                    <a:pt x="5456" y="6342"/>
                    <a:pt x="5524" y="6365"/>
                    <a:pt x="5593" y="6388"/>
                  </a:cubicBezTo>
                  <a:cubicBezTo>
                    <a:pt x="5616" y="6388"/>
                    <a:pt x="5638" y="6365"/>
                    <a:pt x="5661" y="6365"/>
                  </a:cubicBezTo>
                  <a:cubicBezTo>
                    <a:pt x="5753" y="6320"/>
                    <a:pt x="5798" y="6228"/>
                    <a:pt x="5775" y="6137"/>
                  </a:cubicBezTo>
                  <a:cubicBezTo>
                    <a:pt x="5410" y="5270"/>
                    <a:pt x="3904" y="4334"/>
                    <a:pt x="2466" y="3398"/>
                  </a:cubicBezTo>
                  <a:cubicBezTo>
                    <a:pt x="1895" y="3056"/>
                    <a:pt x="1370" y="2713"/>
                    <a:pt x="936" y="2416"/>
                  </a:cubicBezTo>
                  <a:cubicBezTo>
                    <a:pt x="548" y="2120"/>
                    <a:pt x="343" y="1823"/>
                    <a:pt x="366" y="1549"/>
                  </a:cubicBezTo>
                  <a:cubicBezTo>
                    <a:pt x="389" y="1070"/>
                    <a:pt x="936" y="727"/>
                    <a:pt x="959" y="727"/>
                  </a:cubicBezTo>
                  <a:cubicBezTo>
                    <a:pt x="1543" y="465"/>
                    <a:pt x="2140" y="358"/>
                    <a:pt x="2723" y="358"/>
                  </a:cubicBezTo>
                  <a:cubicBezTo>
                    <a:pt x="5286" y="358"/>
                    <a:pt x="7610" y="2421"/>
                    <a:pt x="7647" y="2439"/>
                  </a:cubicBezTo>
                  <a:cubicBezTo>
                    <a:pt x="7681" y="2473"/>
                    <a:pt x="7727" y="2491"/>
                    <a:pt x="7770" y="2491"/>
                  </a:cubicBezTo>
                  <a:cubicBezTo>
                    <a:pt x="7812" y="2491"/>
                    <a:pt x="7852" y="2473"/>
                    <a:pt x="7875" y="2439"/>
                  </a:cubicBezTo>
                  <a:cubicBezTo>
                    <a:pt x="7944" y="2348"/>
                    <a:pt x="7944" y="2257"/>
                    <a:pt x="7875" y="2188"/>
                  </a:cubicBezTo>
                  <a:cubicBezTo>
                    <a:pt x="7746" y="2078"/>
                    <a:pt x="5413" y="1"/>
                    <a:pt x="2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838;p32">
              <a:extLst>
                <a:ext uri="{FF2B5EF4-FFF2-40B4-BE49-F238E27FC236}">
                  <a16:creationId xmlns:a16="http://schemas.microsoft.com/office/drawing/2014/main" id="{C7166937-1B7E-459F-BA02-C7CCB26C486E}"/>
                </a:ext>
              </a:extLst>
            </p:cNvPr>
            <p:cNvSpPr/>
            <p:nvPr/>
          </p:nvSpPr>
          <p:spPr>
            <a:xfrm flipH="1">
              <a:off x="-1506082" y="2689632"/>
              <a:ext cx="90640" cy="86975"/>
            </a:xfrm>
            <a:custGeom>
              <a:avLst/>
              <a:gdLst/>
              <a:ahLst/>
              <a:cxnLst/>
              <a:rect l="l" t="t" r="r" b="b"/>
              <a:pathLst>
                <a:path w="2671" h="2563" extrusionOk="0">
                  <a:moveTo>
                    <a:pt x="183" y="1"/>
                  </a:moveTo>
                  <a:cubicBezTo>
                    <a:pt x="143" y="1"/>
                    <a:pt x="103" y="18"/>
                    <a:pt x="69" y="52"/>
                  </a:cubicBezTo>
                  <a:cubicBezTo>
                    <a:pt x="0" y="121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397" y="2540"/>
                    <a:pt x="2443" y="2540"/>
                    <a:pt x="2465" y="2563"/>
                  </a:cubicBezTo>
                  <a:cubicBezTo>
                    <a:pt x="2534" y="2563"/>
                    <a:pt x="2579" y="2540"/>
                    <a:pt x="2602" y="2494"/>
                  </a:cubicBezTo>
                  <a:cubicBezTo>
                    <a:pt x="2671" y="2426"/>
                    <a:pt x="2671" y="2312"/>
                    <a:pt x="2602" y="2243"/>
                  </a:cubicBezTo>
                  <a:lnTo>
                    <a:pt x="297" y="52"/>
                  </a:lnTo>
                  <a:cubicBezTo>
                    <a:pt x="263" y="18"/>
                    <a:pt x="223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839;p32">
              <a:extLst>
                <a:ext uri="{FF2B5EF4-FFF2-40B4-BE49-F238E27FC236}">
                  <a16:creationId xmlns:a16="http://schemas.microsoft.com/office/drawing/2014/main" id="{0852E0E0-E148-47AB-ACA9-13CDF1DAA186}"/>
                </a:ext>
              </a:extLst>
            </p:cNvPr>
            <p:cNvSpPr/>
            <p:nvPr/>
          </p:nvSpPr>
          <p:spPr>
            <a:xfrm flipH="1">
              <a:off x="-1590513" y="2623798"/>
              <a:ext cx="91421" cy="86195"/>
            </a:xfrm>
            <a:custGeom>
              <a:avLst/>
              <a:gdLst/>
              <a:ahLst/>
              <a:cxnLst/>
              <a:rect l="l" t="t" r="r" b="b"/>
              <a:pathLst>
                <a:path w="2694" h="2540" extrusionOk="0">
                  <a:moveTo>
                    <a:pt x="194" y="1"/>
                  </a:moveTo>
                  <a:cubicBezTo>
                    <a:pt x="149" y="1"/>
                    <a:pt x="103" y="18"/>
                    <a:pt x="69" y="52"/>
                  </a:cubicBezTo>
                  <a:cubicBezTo>
                    <a:pt x="0" y="120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420" y="2517"/>
                    <a:pt x="2443" y="2540"/>
                    <a:pt x="2488" y="2540"/>
                  </a:cubicBezTo>
                  <a:cubicBezTo>
                    <a:pt x="2534" y="2540"/>
                    <a:pt x="2580" y="2517"/>
                    <a:pt x="2625" y="2494"/>
                  </a:cubicBezTo>
                  <a:cubicBezTo>
                    <a:pt x="2694" y="2426"/>
                    <a:pt x="2694" y="2312"/>
                    <a:pt x="2625" y="2243"/>
                  </a:cubicBezTo>
                  <a:lnTo>
                    <a:pt x="320" y="52"/>
                  </a:lnTo>
                  <a:cubicBezTo>
                    <a:pt x="286" y="18"/>
                    <a:pt x="240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840;p32">
              <a:extLst>
                <a:ext uri="{FF2B5EF4-FFF2-40B4-BE49-F238E27FC236}">
                  <a16:creationId xmlns:a16="http://schemas.microsoft.com/office/drawing/2014/main" id="{22B07B38-C748-438E-AE41-4E86931CA264}"/>
                </a:ext>
              </a:extLst>
            </p:cNvPr>
            <p:cNvSpPr/>
            <p:nvPr/>
          </p:nvSpPr>
          <p:spPr>
            <a:xfrm flipH="1">
              <a:off x="-3208601" y="3355980"/>
              <a:ext cx="711854" cy="928733"/>
            </a:xfrm>
            <a:custGeom>
              <a:avLst/>
              <a:gdLst/>
              <a:ahLst/>
              <a:cxnLst/>
              <a:rect l="l" t="t" r="r" b="b"/>
              <a:pathLst>
                <a:path w="20977" h="27368" extrusionOk="0">
                  <a:moveTo>
                    <a:pt x="0" y="0"/>
                  </a:moveTo>
                  <a:lnTo>
                    <a:pt x="114" y="411"/>
                  </a:lnTo>
                  <a:lnTo>
                    <a:pt x="7076" y="27368"/>
                  </a:lnTo>
                  <a:lnTo>
                    <a:pt x="8286" y="27368"/>
                  </a:lnTo>
                  <a:lnTo>
                    <a:pt x="20931" y="137"/>
                  </a:lnTo>
                  <a:lnTo>
                    <a:pt x="20977" y="23"/>
                  </a:lnTo>
                  <a:lnTo>
                    <a:pt x="15339" y="23"/>
                  </a:lnTo>
                  <a:lnTo>
                    <a:pt x="7259" y="10477"/>
                  </a:lnTo>
                  <a:lnTo>
                    <a:pt x="2785" y="0"/>
                  </a:ln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5" name="Google Shape;841;p32">
              <a:extLst>
                <a:ext uri="{FF2B5EF4-FFF2-40B4-BE49-F238E27FC236}">
                  <a16:creationId xmlns:a16="http://schemas.microsoft.com/office/drawing/2014/main" id="{6B7BA1FC-7C89-403F-8F05-B9169D2AF14B}"/>
                </a:ext>
              </a:extLst>
            </p:cNvPr>
            <p:cNvSpPr/>
            <p:nvPr/>
          </p:nvSpPr>
          <p:spPr>
            <a:xfrm flipH="1">
              <a:off x="-3084671" y="3401826"/>
              <a:ext cx="536818" cy="454559"/>
            </a:xfrm>
            <a:custGeom>
              <a:avLst/>
              <a:gdLst/>
              <a:ahLst/>
              <a:cxnLst/>
              <a:rect l="l" t="t" r="r" b="b"/>
              <a:pathLst>
                <a:path w="15819" h="13395" extrusionOk="0">
                  <a:moveTo>
                    <a:pt x="176" y="0"/>
                  </a:moveTo>
                  <a:cubicBezTo>
                    <a:pt x="155" y="0"/>
                    <a:pt x="134" y="6"/>
                    <a:pt x="115" y="19"/>
                  </a:cubicBezTo>
                  <a:cubicBezTo>
                    <a:pt x="46" y="42"/>
                    <a:pt x="1" y="133"/>
                    <a:pt x="46" y="201"/>
                  </a:cubicBezTo>
                  <a:lnTo>
                    <a:pt x="5798" y="13394"/>
                  </a:lnTo>
                  <a:lnTo>
                    <a:pt x="15773" y="407"/>
                  </a:lnTo>
                  <a:cubicBezTo>
                    <a:pt x="15819" y="361"/>
                    <a:pt x="15819" y="270"/>
                    <a:pt x="15750" y="201"/>
                  </a:cubicBezTo>
                  <a:cubicBezTo>
                    <a:pt x="15726" y="185"/>
                    <a:pt x="15699" y="178"/>
                    <a:pt x="15672" y="178"/>
                  </a:cubicBezTo>
                  <a:cubicBezTo>
                    <a:pt x="15623" y="178"/>
                    <a:pt x="15574" y="203"/>
                    <a:pt x="15545" y="247"/>
                  </a:cubicBezTo>
                  <a:lnTo>
                    <a:pt x="5867" y="12847"/>
                  </a:lnTo>
                  <a:lnTo>
                    <a:pt x="298" y="87"/>
                  </a:lnTo>
                  <a:cubicBezTo>
                    <a:pt x="281" y="38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842;p32">
              <a:extLst>
                <a:ext uri="{FF2B5EF4-FFF2-40B4-BE49-F238E27FC236}">
                  <a16:creationId xmlns:a16="http://schemas.microsoft.com/office/drawing/2014/main" id="{6A3203DB-22DB-402E-B97A-3FE6559940B7}"/>
                </a:ext>
              </a:extLst>
            </p:cNvPr>
            <p:cNvSpPr/>
            <p:nvPr/>
          </p:nvSpPr>
          <p:spPr>
            <a:xfrm flipH="1">
              <a:off x="-2388324" y="3584464"/>
              <a:ext cx="173544" cy="553073"/>
            </a:xfrm>
            <a:custGeom>
              <a:avLst/>
              <a:gdLst/>
              <a:ahLst/>
              <a:cxnLst/>
              <a:rect l="l" t="t" r="r" b="b"/>
              <a:pathLst>
                <a:path w="5114" h="16298" extrusionOk="0">
                  <a:moveTo>
                    <a:pt x="4954" y="1"/>
                  </a:moveTo>
                  <a:cubicBezTo>
                    <a:pt x="2991" y="229"/>
                    <a:pt x="1873" y="3561"/>
                    <a:pt x="1485" y="4977"/>
                  </a:cubicBezTo>
                  <a:cubicBezTo>
                    <a:pt x="891" y="7168"/>
                    <a:pt x="389" y="9838"/>
                    <a:pt x="138" y="12349"/>
                  </a:cubicBezTo>
                  <a:cubicBezTo>
                    <a:pt x="1" y="13673"/>
                    <a:pt x="412" y="15088"/>
                    <a:pt x="1119" y="15819"/>
                  </a:cubicBezTo>
                  <a:cubicBezTo>
                    <a:pt x="1507" y="16207"/>
                    <a:pt x="1873" y="16298"/>
                    <a:pt x="2169" y="16298"/>
                  </a:cubicBezTo>
                  <a:lnTo>
                    <a:pt x="2261" y="16298"/>
                  </a:lnTo>
                  <a:lnTo>
                    <a:pt x="2169" y="15157"/>
                  </a:lnTo>
                  <a:cubicBezTo>
                    <a:pt x="2124" y="15157"/>
                    <a:pt x="2032" y="15134"/>
                    <a:pt x="1941" y="15020"/>
                  </a:cubicBezTo>
                  <a:cubicBezTo>
                    <a:pt x="1507" y="14609"/>
                    <a:pt x="1165" y="13536"/>
                    <a:pt x="1256" y="12463"/>
                  </a:cubicBezTo>
                  <a:cubicBezTo>
                    <a:pt x="1530" y="10021"/>
                    <a:pt x="2010" y="7396"/>
                    <a:pt x="2580" y="5273"/>
                  </a:cubicBezTo>
                  <a:cubicBezTo>
                    <a:pt x="3242" y="2877"/>
                    <a:pt x="4246" y="1210"/>
                    <a:pt x="5114" y="1142"/>
                  </a:cubicBezTo>
                  <a:lnTo>
                    <a:pt x="5114" y="1119"/>
                  </a:lnTo>
                  <a:lnTo>
                    <a:pt x="5023" y="1"/>
                  </a:lnTo>
                  <a:close/>
                </a:path>
              </a:pathLst>
            </a:custGeom>
            <a:solidFill>
              <a:srgbClr val="9494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843;p32">
              <a:extLst>
                <a:ext uri="{FF2B5EF4-FFF2-40B4-BE49-F238E27FC236}">
                  <a16:creationId xmlns:a16="http://schemas.microsoft.com/office/drawing/2014/main" id="{F684E35B-9F3B-4027-A7E7-93114D834AFB}"/>
                </a:ext>
              </a:extLst>
            </p:cNvPr>
            <p:cNvSpPr/>
            <p:nvPr/>
          </p:nvSpPr>
          <p:spPr>
            <a:xfrm flipH="1">
              <a:off x="-2320183" y="4087177"/>
              <a:ext cx="54262" cy="62814"/>
            </a:xfrm>
            <a:custGeom>
              <a:avLst/>
              <a:gdLst/>
              <a:ahLst/>
              <a:cxnLst/>
              <a:rect l="l" t="t" r="r" b="b"/>
              <a:pathLst>
                <a:path w="1599" h="1851" extrusionOk="0">
                  <a:moveTo>
                    <a:pt x="731" y="0"/>
                  </a:moveTo>
                  <a:cubicBezTo>
                    <a:pt x="343" y="0"/>
                    <a:pt x="23" y="274"/>
                    <a:pt x="23" y="639"/>
                  </a:cubicBezTo>
                  <a:lnTo>
                    <a:pt x="0" y="1187"/>
                  </a:lnTo>
                  <a:cubicBezTo>
                    <a:pt x="0" y="1530"/>
                    <a:pt x="297" y="1849"/>
                    <a:pt x="685" y="1849"/>
                  </a:cubicBezTo>
                  <a:lnTo>
                    <a:pt x="845" y="1849"/>
                  </a:lnTo>
                  <a:cubicBezTo>
                    <a:pt x="860" y="1850"/>
                    <a:pt x="875" y="1850"/>
                    <a:pt x="890" y="1850"/>
                  </a:cubicBezTo>
                  <a:cubicBezTo>
                    <a:pt x="1257" y="1850"/>
                    <a:pt x="1553" y="1584"/>
                    <a:pt x="1575" y="1233"/>
                  </a:cubicBezTo>
                  <a:lnTo>
                    <a:pt x="1598" y="685"/>
                  </a:lnTo>
                  <a:cubicBezTo>
                    <a:pt x="1598" y="320"/>
                    <a:pt x="1301" y="23"/>
                    <a:pt x="913" y="2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844;p32">
              <a:extLst>
                <a:ext uri="{FF2B5EF4-FFF2-40B4-BE49-F238E27FC236}">
                  <a16:creationId xmlns:a16="http://schemas.microsoft.com/office/drawing/2014/main" id="{EBD4A0AF-D305-4FF2-8E7D-BBA95D11BC09}"/>
                </a:ext>
              </a:extLst>
            </p:cNvPr>
            <p:cNvSpPr/>
            <p:nvPr/>
          </p:nvSpPr>
          <p:spPr>
            <a:xfrm flipH="1">
              <a:off x="-2320183" y="4089485"/>
              <a:ext cx="27929" cy="59692"/>
            </a:xfrm>
            <a:custGeom>
              <a:avLst/>
              <a:gdLst/>
              <a:ahLst/>
              <a:cxnLst/>
              <a:rect l="l" t="t" r="r" b="b"/>
              <a:pathLst>
                <a:path w="823" h="1759" extrusionOk="0">
                  <a:moveTo>
                    <a:pt x="434" y="1"/>
                  </a:moveTo>
                  <a:cubicBezTo>
                    <a:pt x="206" y="92"/>
                    <a:pt x="46" y="252"/>
                    <a:pt x="23" y="457"/>
                  </a:cubicBezTo>
                  <a:lnTo>
                    <a:pt x="0" y="1279"/>
                  </a:lnTo>
                  <a:cubicBezTo>
                    <a:pt x="0" y="1484"/>
                    <a:pt x="160" y="1667"/>
                    <a:pt x="388" y="1758"/>
                  </a:cubicBezTo>
                  <a:cubicBezTo>
                    <a:pt x="617" y="1667"/>
                    <a:pt x="777" y="1507"/>
                    <a:pt x="799" y="1302"/>
                  </a:cubicBezTo>
                  <a:lnTo>
                    <a:pt x="822" y="480"/>
                  </a:lnTo>
                  <a:cubicBezTo>
                    <a:pt x="822" y="275"/>
                    <a:pt x="662" y="92"/>
                    <a:pt x="43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845;p32">
              <a:extLst>
                <a:ext uri="{FF2B5EF4-FFF2-40B4-BE49-F238E27FC236}">
                  <a16:creationId xmlns:a16="http://schemas.microsoft.com/office/drawing/2014/main" id="{EDEA46F3-873E-44A9-AA9B-6DECA69BAFEE}"/>
                </a:ext>
              </a:extLst>
            </p:cNvPr>
            <p:cNvSpPr/>
            <p:nvPr/>
          </p:nvSpPr>
          <p:spPr>
            <a:xfrm flipH="1">
              <a:off x="-2656343" y="3583616"/>
              <a:ext cx="270360" cy="526807"/>
            </a:xfrm>
            <a:custGeom>
              <a:avLst/>
              <a:gdLst/>
              <a:ahLst/>
              <a:cxnLst/>
              <a:rect l="l" t="t" r="r" b="b"/>
              <a:pathLst>
                <a:path w="7967" h="15524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cubicBezTo>
                    <a:pt x="4588" y="6759"/>
                    <a:pt x="5661" y="9247"/>
                    <a:pt x="6460" y="11598"/>
                  </a:cubicBezTo>
                  <a:cubicBezTo>
                    <a:pt x="6802" y="12625"/>
                    <a:pt x="6688" y="13744"/>
                    <a:pt x="6369" y="14223"/>
                  </a:cubicBezTo>
                  <a:cubicBezTo>
                    <a:pt x="6323" y="14314"/>
                    <a:pt x="6254" y="14383"/>
                    <a:pt x="6186" y="14383"/>
                  </a:cubicBezTo>
                  <a:lnTo>
                    <a:pt x="6300" y="15524"/>
                  </a:lnTo>
                  <a:cubicBezTo>
                    <a:pt x="6597" y="15501"/>
                    <a:pt x="7008" y="15341"/>
                    <a:pt x="7327" y="14839"/>
                  </a:cubicBezTo>
                  <a:cubicBezTo>
                    <a:pt x="7875" y="13995"/>
                    <a:pt x="7966" y="12511"/>
                    <a:pt x="7533" y="11233"/>
                  </a:cubicBezTo>
                  <a:cubicBezTo>
                    <a:pt x="6711" y="8836"/>
                    <a:pt x="5638" y="6280"/>
                    <a:pt x="4565" y="4271"/>
                  </a:cubicBez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0" name="Google Shape;846;p32">
              <a:extLst>
                <a:ext uri="{FF2B5EF4-FFF2-40B4-BE49-F238E27FC236}">
                  <a16:creationId xmlns:a16="http://schemas.microsoft.com/office/drawing/2014/main" id="{3B1675A1-CF62-467E-BEB4-DBFAED53B38D}"/>
                </a:ext>
              </a:extLst>
            </p:cNvPr>
            <p:cNvSpPr/>
            <p:nvPr/>
          </p:nvSpPr>
          <p:spPr>
            <a:xfrm flipH="1">
              <a:off x="-2388324" y="3584464"/>
              <a:ext cx="123184" cy="178973"/>
            </a:xfrm>
            <a:custGeom>
              <a:avLst/>
              <a:gdLst/>
              <a:ahLst/>
              <a:cxnLst/>
              <a:rect l="l" t="t" r="r" b="b"/>
              <a:pathLst>
                <a:path w="3630" h="5274" extrusionOk="0">
                  <a:moveTo>
                    <a:pt x="3470" y="1"/>
                  </a:moveTo>
                  <a:cubicBezTo>
                    <a:pt x="1507" y="229"/>
                    <a:pt x="389" y="3561"/>
                    <a:pt x="1" y="4977"/>
                  </a:cubicBezTo>
                  <a:lnTo>
                    <a:pt x="1096" y="5273"/>
                  </a:lnTo>
                  <a:cubicBezTo>
                    <a:pt x="1758" y="2877"/>
                    <a:pt x="2762" y="1210"/>
                    <a:pt x="3630" y="1142"/>
                  </a:cubicBezTo>
                  <a:lnTo>
                    <a:pt x="3630" y="1119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847;p32">
              <a:extLst>
                <a:ext uri="{FF2B5EF4-FFF2-40B4-BE49-F238E27FC236}">
                  <a16:creationId xmlns:a16="http://schemas.microsoft.com/office/drawing/2014/main" id="{F2726F5C-2373-47DB-896C-7631B738672B}"/>
                </a:ext>
              </a:extLst>
            </p:cNvPr>
            <p:cNvSpPr/>
            <p:nvPr/>
          </p:nvSpPr>
          <p:spPr>
            <a:xfrm flipH="1">
              <a:off x="-2540930" y="3583616"/>
              <a:ext cx="154947" cy="162786"/>
            </a:xfrm>
            <a:custGeom>
              <a:avLst/>
              <a:gdLst/>
              <a:ahLst/>
              <a:cxnLst/>
              <a:rect l="l" t="t" r="r" b="b"/>
              <a:pathLst>
                <a:path w="4566" h="4797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lnTo>
                    <a:pt x="4565" y="4271"/>
                  </a:ln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848;p32">
              <a:extLst>
                <a:ext uri="{FF2B5EF4-FFF2-40B4-BE49-F238E27FC236}">
                  <a16:creationId xmlns:a16="http://schemas.microsoft.com/office/drawing/2014/main" id="{6529C17F-BD95-478D-A101-996DE5FC2526}"/>
                </a:ext>
              </a:extLst>
            </p:cNvPr>
            <p:cNvSpPr/>
            <p:nvPr/>
          </p:nvSpPr>
          <p:spPr>
            <a:xfrm flipH="1">
              <a:off x="-2621492" y="4061590"/>
              <a:ext cx="69770" cy="69024"/>
            </a:xfrm>
            <a:custGeom>
              <a:avLst/>
              <a:gdLst/>
              <a:ahLst/>
              <a:cxnLst/>
              <a:rect l="l" t="t" r="r" b="b"/>
              <a:pathLst>
                <a:path w="2056" h="2034" extrusionOk="0">
                  <a:moveTo>
                    <a:pt x="1058" y="0"/>
                  </a:moveTo>
                  <a:cubicBezTo>
                    <a:pt x="995" y="0"/>
                    <a:pt x="931" y="8"/>
                    <a:pt x="868" y="24"/>
                  </a:cubicBezTo>
                  <a:lnTo>
                    <a:pt x="572" y="92"/>
                  </a:lnTo>
                  <a:cubicBezTo>
                    <a:pt x="206" y="206"/>
                    <a:pt x="1" y="549"/>
                    <a:pt x="115" y="891"/>
                  </a:cubicBezTo>
                  <a:lnTo>
                    <a:pt x="320" y="1576"/>
                  </a:lnTo>
                  <a:cubicBezTo>
                    <a:pt x="415" y="1859"/>
                    <a:pt x="697" y="2033"/>
                    <a:pt x="998" y="2033"/>
                  </a:cubicBezTo>
                  <a:cubicBezTo>
                    <a:pt x="1061" y="2033"/>
                    <a:pt x="1125" y="2025"/>
                    <a:pt x="1188" y="2010"/>
                  </a:cubicBezTo>
                  <a:lnTo>
                    <a:pt x="1485" y="1941"/>
                  </a:lnTo>
                  <a:cubicBezTo>
                    <a:pt x="1850" y="1850"/>
                    <a:pt x="2055" y="1485"/>
                    <a:pt x="1964" y="1142"/>
                  </a:cubicBezTo>
                  <a:lnTo>
                    <a:pt x="1736" y="458"/>
                  </a:lnTo>
                  <a:cubicBezTo>
                    <a:pt x="1641" y="174"/>
                    <a:pt x="1359" y="0"/>
                    <a:pt x="105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849;p32">
              <a:extLst>
                <a:ext uri="{FF2B5EF4-FFF2-40B4-BE49-F238E27FC236}">
                  <a16:creationId xmlns:a16="http://schemas.microsoft.com/office/drawing/2014/main" id="{167CACB9-FF76-452A-BFCC-05711640B0F2}"/>
                </a:ext>
              </a:extLst>
            </p:cNvPr>
            <p:cNvSpPr/>
            <p:nvPr/>
          </p:nvSpPr>
          <p:spPr>
            <a:xfrm flipH="1">
              <a:off x="-2593597" y="4069361"/>
              <a:ext cx="41876" cy="61219"/>
            </a:xfrm>
            <a:custGeom>
              <a:avLst/>
              <a:gdLst/>
              <a:ahLst/>
              <a:cxnLst/>
              <a:rect l="l" t="t" r="r" b="b"/>
              <a:pathLst>
                <a:path w="1234" h="1804" extrusionOk="0">
                  <a:moveTo>
                    <a:pt x="343" y="0"/>
                  </a:moveTo>
                  <a:cubicBezTo>
                    <a:pt x="115" y="137"/>
                    <a:pt x="1" y="365"/>
                    <a:pt x="69" y="571"/>
                  </a:cubicBezTo>
                  <a:lnTo>
                    <a:pt x="343" y="1438"/>
                  </a:lnTo>
                  <a:cubicBezTo>
                    <a:pt x="412" y="1644"/>
                    <a:pt x="640" y="1781"/>
                    <a:pt x="914" y="1803"/>
                  </a:cubicBezTo>
                  <a:cubicBezTo>
                    <a:pt x="1119" y="1644"/>
                    <a:pt x="1234" y="1438"/>
                    <a:pt x="1165" y="1210"/>
                  </a:cubicBezTo>
                  <a:lnTo>
                    <a:pt x="891" y="365"/>
                  </a:lnTo>
                  <a:cubicBezTo>
                    <a:pt x="823" y="160"/>
                    <a:pt x="594" y="23"/>
                    <a:pt x="34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850;p32">
              <a:extLst>
                <a:ext uri="{FF2B5EF4-FFF2-40B4-BE49-F238E27FC236}">
                  <a16:creationId xmlns:a16="http://schemas.microsoft.com/office/drawing/2014/main" id="{07DD543D-2836-4878-A17D-2A7DDB69B53E}"/>
                </a:ext>
              </a:extLst>
            </p:cNvPr>
            <p:cNvSpPr/>
            <p:nvPr/>
          </p:nvSpPr>
          <p:spPr>
            <a:xfrm flipH="1">
              <a:off x="-3282206" y="3529286"/>
              <a:ext cx="224684" cy="547847"/>
            </a:xfrm>
            <a:custGeom>
              <a:avLst/>
              <a:gdLst/>
              <a:ahLst/>
              <a:cxnLst/>
              <a:rect l="l" t="t" r="r" b="b"/>
              <a:pathLst>
                <a:path w="6621" h="16144" extrusionOk="0">
                  <a:moveTo>
                    <a:pt x="5977" y="1"/>
                  </a:moveTo>
                  <a:cubicBezTo>
                    <a:pt x="5736" y="1"/>
                    <a:pt x="5506" y="136"/>
                    <a:pt x="5433" y="371"/>
                  </a:cubicBezTo>
                  <a:lnTo>
                    <a:pt x="92" y="15367"/>
                  </a:lnTo>
                  <a:cubicBezTo>
                    <a:pt x="1" y="15664"/>
                    <a:pt x="161" y="15984"/>
                    <a:pt x="457" y="16098"/>
                  </a:cubicBezTo>
                  <a:cubicBezTo>
                    <a:pt x="503" y="16121"/>
                    <a:pt x="572" y="16144"/>
                    <a:pt x="640" y="16144"/>
                  </a:cubicBezTo>
                  <a:cubicBezTo>
                    <a:pt x="868" y="16144"/>
                    <a:pt x="1096" y="15984"/>
                    <a:pt x="1188" y="15755"/>
                  </a:cubicBezTo>
                  <a:lnTo>
                    <a:pt x="6506" y="759"/>
                  </a:lnTo>
                  <a:cubicBezTo>
                    <a:pt x="6620" y="463"/>
                    <a:pt x="6460" y="143"/>
                    <a:pt x="6164" y="29"/>
                  </a:cubicBezTo>
                  <a:cubicBezTo>
                    <a:pt x="6102" y="10"/>
                    <a:pt x="6039" y="1"/>
                    <a:pt x="5977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5" name="Google Shape;851;p32">
              <a:extLst>
                <a:ext uri="{FF2B5EF4-FFF2-40B4-BE49-F238E27FC236}">
                  <a16:creationId xmlns:a16="http://schemas.microsoft.com/office/drawing/2014/main" id="{B96AD4BE-91B9-49B6-92F0-54AF9833FE53}"/>
                </a:ext>
              </a:extLst>
            </p:cNvPr>
            <p:cNvSpPr/>
            <p:nvPr/>
          </p:nvSpPr>
          <p:spPr>
            <a:xfrm flipH="1">
              <a:off x="-3297681" y="3306401"/>
              <a:ext cx="277317" cy="485678"/>
            </a:xfrm>
            <a:custGeom>
              <a:avLst/>
              <a:gdLst/>
              <a:ahLst/>
              <a:cxnLst/>
              <a:rect l="l" t="t" r="r" b="b"/>
              <a:pathLst>
                <a:path w="8172" h="14312" extrusionOk="0">
                  <a:moveTo>
                    <a:pt x="1233" y="0"/>
                  </a:moveTo>
                  <a:lnTo>
                    <a:pt x="0" y="23"/>
                  </a:lnTo>
                  <a:lnTo>
                    <a:pt x="0" y="1164"/>
                  </a:lnTo>
                  <a:lnTo>
                    <a:pt x="2283" y="1164"/>
                  </a:lnTo>
                  <a:cubicBezTo>
                    <a:pt x="3698" y="1164"/>
                    <a:pt x="5022" y="1826"/>
                    <a:pt x="5889" y="2945"/>
                  </a:cubicBezTo>
                  <a:cubicBezTo>
                    <a:pt x="6711" y="4018"/>
                    <a:pt x="6985" y="5364"/>
                    <a:pt x="6620" y="6643"/>
                  </a:cubicBezTo>
                  <a:cubicBezTo>
                    <a:pt x="6597" y="6757"/>
                    <a:pt x="6551" y="6848"/>
                    <a:pt x="6528" y="6939"/>
                  </a:cubicBezTo>
                  <a:lnTo>
                    <a:pt x="4177" y="13536"/>
                  </a:lnTo>
                  <a:cubicBezTo>
                    <a:pt x="4086" y="13832"/>
                    <a:pt x="4223" y="14175"/>
                    <a:pt x="4520" y="14266"/>
                  </a:cubicBezTo>
                  <a:cubicBezTo>
                    <a:pt x="4588" y="14289"/>
                    <a:pt x="4657" y="14312"/>
                    <a:pt x="4725" y="14312"/>
                  </a:cubicBezTo>
                  <a:cubicBezTo>
                    <a:pt x="4953" y="14312"/>
                    <a:pt x="5182" y="14152"/>
                    <a:pt x="5250" y="13924"/>
                  </a:cubicBezTo>
                  <a:lnTo>
                    <a:pt x="7601" y="7327"/>
                  </a:lnTo>
                  <a:cubicBezTo>
                    <a:pt x="7647" y="7213"/>
                    <a:pt x="7692" y="7076"/>
                    <a:pt x="7715" y="6962"/>
                  </a:cubicBezTo>
                  <a:cubicBezTo>
                    <a:pt x="8172" y="5341"/>
                    <a:pt x="7829" y="3630"/>
                    <a:pt x="6802" y="2260"/>
                  </a:cubicBezTo>
                  <a:cubicBezTo>
                    <a:pt x="5729" y="845"/>
                    <a:pt x="4018" y="23"/>
                    <a:pt x="2260" y="23"/>
                  </a:cubicBezTo>
                  <a:lnTo>
                    <a:pt x="1347" y="23"/>
                  </a:lnTo>
                  <a:cubicBezTo>
                    <a:pt x="1301" y="23"/>
                    <a:pt x="1278" y="23"/>
                    <a:pt x="123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852;p32">
              <a:extLst>
                <a:ext uri="{FF2B5EF4-FFF2-40B4-BE49-F238E27FC236}">
                  <a16:creationId xmlns:a16="http://schemas.microsoft.com/office/drawing/2014/main" id="{82A773A3-AE54-4B07-89DB-58E0FE99E8C9}"/>
                </a:ext>
              </a:extLst>
            </p:cNvPr>
            <p:cNvSpPr/>
            <p:nvPr/>
          </p:nvSpPr>
          <p:spPr>
            <a:xfrm flipH="1">
              <a:off x="-3193127" y="3947297"/>
              <a:ext cx="223903" cy="184505"/>
            </a:xfrm>
            <a:custGeom>
              <a:avLst/>
              <a:gdLst/>
              <a:ahLst/>
              <a:cxnLst/>
              <a:rect l="l" t="t" r="r" b="b"/>
              <a:pathLst>
                <a:path w="6598" h="5437" extrusionOk="0">
                  <a:moveTo>
                    <a:pt x="3512" y="0"/>
                  </a:moveTo>
                  <a:cubicBezTo>
                    <a:pt x="2192" y="0"/>
                    <a:pt x="929" y="826"/>
                    <a:pt x="503" y="2045"/>
                  </a:cubicBezTo>
                  <a:cubicBezTo>
                    <a:pt x="1" y="3506"/>
                    <a:pt x="822" y="4990"/>
                    <a:pt x="2375" y="5355"/>
                  </a:cubicBezTo>
                  <a:cubicBezTo>
                    <a:pt x="2610" y="5410"/>
                    <a:pt x="2848" y="5437"/>
                    <a:pt x="3085" y="5437"/>
                  </a:cubicBezTo>
                  <a:cubicBezTo>
                    <a:pt x="4406" y="5437"/>
                    <a:pt x="5669" y="4608"/>
                    <a:pt x="6095" y="3369"/>
                  </a:cubicBezTo>
                  <a:cubicBezTo>
                    <a:pt x="6597" y="1908"/>
                    <a:pt x="5776" y="447"/>
                    <a:pt x="4223" y="82"/>
                  </a:cubicBezTo>
                  <a:cubicBezTo>
                    <a:pt x="3988" y="27"/>
                    <a:pt x="3749" y="0"/>
                    <a:pt x="3512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853;p32">
              <a:extLst>
                <a:ext uri="{FF2B5EF4-FFF2-40B4-BE49-F238E27FC236}">
                  <a16:creationId xmlns:a16="http://schemas.microsoft.com/office/drawing/2014/main" id="{F6A50632-79DB-4D91-BBE9-B3C7A7FB83FE}"/>
                </a:ext>
              </a:extLst>
            </p:cNvPr>
            <p:cNvSpPr/>
            <p:nvPr/>
          </p:nvSpPr>
          <p:spPr>
            <a:xfrm flipH="1">
              <a:off x="-3137338" y="3993584"/>
              <a:ext cx="112325" cy="91930"/>
            </a:xfrm>
            <a:custGeom>
              <a:avLst/>
              <a:gdLst/>
              <a:ahLst/>
              <a:cxnLst/>
              <a:rect l="l" t="t" r="r" b="b"/>
              <a:pathLst>
                <a:path w="3310" h="2709" extrusionOk="0">
                  <a:moveTo>
                    <a:pt x="1761" y="0"/>
                  </a:moveTo>
                  <a:cubicBezTo>
                    <a:pt x="1100" y="0"/>
                    <a:pt x="464" y="406"/>
                    <a:pt x="251" y="1024"/>
                  </a:cubicBezTo>
                  <a:cubicBezTo>
                    <a:pt x="0" y="1754"/>
                    <a:pt x="434" y="2484"/>
                    <a:pt x="1187" y="2667"/>
                  </a:cubicBezTo>
                  <a:cubicBezTo>
                    <a:pt x="1307" y="2695"/>
                    <a:pt x="1428" y="2709"/>
                    <a:pt x="1549" y="2709"/>
                  </a:cubicBezTo>
                  <a:cubicBezTo>
                    <a:pt x="2210" y="2709"/>
                    <a:pt x="2846" y="2303"/>
                    <a:pt x="3059" y="1685"/>
                  </a:cubicBezTo>
                  <a:cubicBezTo>
                    <a:pt x="3310" y="955"/>
                    <a:pt x="2899" y="225"/>
                    <a:pt x="2123" y="42"/>
                  </a:cubicBezTo>
                  <a:cubicBezTo>
                    <a:pt x="2003" y="14"/>
                    <a:pt x="1882" y="0"/>
                    <a:pt x="1761" y="0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8" name="Google Shape;854;p32">
              <a:extLst>
                <a:ext uri="{FF2B5EF4-FFF2-40B4-BE49-F238E27FC236}">
                  <a16:creationId xmlns:a16="http://schemas.microsoft.com/office/drawing/2014/main" id="{6626D84D-AB83-4C5C-A123-0A56C5B5F2E1}"/>
                </a:ext>
              </a:extLst>
            </p:cNvPr>
            <p:cNvSpPr/>
            <p:nvPr/>
          </p:nvSpPr>
          <p:spPr>
            <a:xfrm flipH="1">
              <a:off x="-2590509" y="3306401"/>
              <a:ext cx="223903" cy="316817"/>
            </a:xfrm>
            <a:custGeom>
              <a:avLst/>
              <a:gdLst/>
              <a:ahLst/>
              <a:cxnLst/>
              <a:rect l="l" t="t" r="r" b="b"/>
              <a:pathLst>
                <a:path w="6598" h="9336" extrusionOk="0">
                  <a:moveTo>
                    <a:pt x="6323" y="0"/>
                  </a:moveTo>
                  <a:cubicBezTo>
                    <a:pt x="6255" y="0"/>
                    <a:pt x="6186" y="23"/>
                    <a:pt x="6118" y="46"/>
                  </a:cubicBezTo>
                  <a:cubicBezTo>
                    <a:pt x="3402" y="411"/>
                    <a:pt x="1302" y="2374"/>
                    <a:pt x="754" y="5159"/>
                  </a:cubicBezTo>
                  <a:lnTo>
                    <a:pt x="46" y="8651"/>
                  </a:lnTo>
                  <a:cubicBezTo>
                    <a:pt x="1" y="8948"/>
                    <a:pt x="206" y="9245"/>
                    <a:pt x="503" y="9313"/>
                  </a:cubicBezTo>
                  <a:cubicBezTo>
                    <a:pt x="549" y="9313"/>
                    <a:pt x="571" y="9336"/>
                    <a:pt x="617" y="9336"/>
                  </a:cubicBezTo>
                  <a:cubicBezTo>
                    <a:pt x="891" y="9336"/>
                    <a:pt x="1119" y="9130"/>
                    <a:pt x="1188" y="8857"/>
                  </a:cubicBezTo>
                  <a:lnTo>
                    <a:pt x="1872" y="5387"/>
                  </a:lnTo>
                  <a:cubicBezTo>
                    <a:pt x="2352" y="2990"/>
                    <a:pt x="4201" y="1324"/>
                    <a:pt x="6597" y="1142"/>
                  </a:cubicBezTo>
                  <a:lnTo>
                    <a:pt x="6552" y="0"/>
                  </a:ln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9" name="Google Shape;855;p32">
              <a:extLst>
                <a:ext uri="{FF2B5EF4-FFF2-40B4-BE49-F238E27FC236}">
                  <a16:creationId xmlns:a16="http://schemas.microsoft.com/office/drawing/2014/main" id="{79203A70-72C8-4F3B-B342-8223C430BBFF}"/>
                </a:ext>
              </a:extLst>
            </p:cNvPr>
            <p:cNvSpPr/>
            <p:nvPr/>
          </p:nvSpPr>
          <p:spPr>
            <a:xfrm flipH="1">
              <a:off x="-1574258" y="3193092"/>
              <a:ext cx="85245" cy="82360"/>
            </a:xfrm>
            <a:custGeom>
              <a:avLst/>
              <a:gdLst/>
              <a:ahLst/>
              <a:cxnLst/>
              <a:rect l="l" t="t" r="r" b="b"/>
              <a:pathLst>
                <a:path w="2512" h="2427" extrusionOk="0">
                  <a:moveTo>
                    <a:pt x="1279" y="371"/>
                  </a:moveTo>
                  <a:cubicBezTo>
                    <a:pt x="1294" y="371"/>
                    <a:pt x="1309" y="371"/>
                    <a:pt x="1324" y="372"/>
                  </a:cubicBezTo>
                  <a:cubicBezTo>
                    <a:pt x="1781" y="418"/>
                    <a:pt x="2123" y="806"/>
                    <a:pt x="2078" y="1262"/>
                  </a:cubicBezTo>
                  <a:cubicBezTo>
                    <a:pt x="2056" y="1704"/>
                    <a:pt x="1670" y="2039"/>
                    <a:pt x="1231" y="2039"/>
                  </a:cubicBezTo>
                  <a:cubicBezTo>
                    <a:pt x="1216" y="2039"/>
                    <a:pt x="1202" y="2039"/>
                    <a:pt x="1188" y="2038"/>
                  </a:cubicBezTo>
                  <a:cubicBezTo>
                    <a:pt x="731" y="2016"/>
                    <a:pt x="389" y="1605"/>
                    <a:pt x="434" y="1148"/>
                  </a:cubicBezTo>
                  <a:cubicBezTo>
                    <a:pt x="456" y="706"/>
                    <a:pt x="821" y="371"/>
                    <a:pt x="1279" y="371"/>
                  </a:cubicBezTo>
                  <a:close/>
                  <a:moveTo>
                    <a:pt x="1227" y="1"/>
                  </a:moveTo>
                  <a:cubicBezTo>
                    <a:pt x="615" y="1"/>
                    <a:pt x="89" y="483"/>
                    <a:pt x="46" y="1125"/>
                  </a:cubicBezTo>
                  <a:cubicBezTo>
                    <a:pt x="1" y="1787"/>
                    <a:pt x="503" y="2358"/>
                    <a:pt x="1165" y="2426"/>
                  </a:cubicBezTo>
                  <a:lnTo>
                    <a:pt x="1256" y="2426"/>
                  </a:lnTo>
                  <a:cubicBezTo>
                    <a:pt x="1895" y="2426"/>
                    <a:pt x="2420" y="1924"/>
                    <a:pt x="2466" y="1285"/>
                  </a:cubicBezTo>
                  <a:cubicBezTo>
                    <a:pt x="2511" y="623"/>
                    <a:pt x="2009" y="53"/>
                    <a:pt x="1347" y="7"/>
                  </a:cubicBezTo>
                  <a:cubicBezTo>
                    <a:pt x="1307" y="3"/>
                    <a:pt x="1266" y="1"/>
                    <a:pt x="1227" y="1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56;p32">
              <a:extLst>
                <a:ext uri="{FF2B5EF4-FFF2-40B4-BE49-F238E27FC236}">
                  <a16:creationId xmlns:a16="http://schemas.microsoft.com/office/drawing/2014/main" id="{54B94E23-AF86-4521-8827-57B05DB3923D}"/>
                </a:ext>
              </a:extLst>
            </p:cNvPr>
            <p:cNvSpPr/>
            <p:nvPr/>
          </p:nvSpPr>
          <p:spPr>
            <a:xfrm flipH="1">
              <a:off x="-1940620" y="3243655"/>
              <a:ext cx="467081" cy="146430"/>
            </a:xfrm>
            <a:custGeom>
              <a:avLst/>
              <a:gdLst/>
              <a:ahLst/>
              <a:cxnLst/>
              <a:rect l="l" t="t" r="r" b="b"/>
              <a:pathLst>
                <a:path w="13764" h="4315" extrusionOk="0">
                  <a:moveTo>
                    <a:pt x="13650" y="1"/>
                  </a:moveTo>
                  <a:lnTo>
                    <a:pt x="0" y="3949"/>
                  </a:lnTo>
                  <a:lnTo>
                    <a:pt x="91" y="4315"/>
                  </a:lnTo>
                  <a:lnTo>
                    <a:pt x="13764" y="366"/>
                  </a:lnTo>
                  <a:lnTo>
                    <a:pt x="13650" y="1"/>
                  </a:lnTo>
                  <a:close/>
                </a:path>
              </a:pathLst>
            </a:custGeom>
            <a:solidFill>
              <a:srgbClr val="CEE5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57;p32">
              <a:extLst>
                <a:ext uri="{FF2B5EF4-FFF2-40B4-BE49-F238E27FC236}">
                  <a16:creationId xmlns:a16="http://schemas.microsoft.com/office/drawing/2014/main" id="{BC41EEDB-7315-4FBB-BC88-C09EDE9FCDB8}"/>
                </a:ext>
              </a:extLst>
            </p:cNvPr>
            <p:cNvSpPr/>
            <p:nvPr/>
          </p:nvSpPr>
          <p:spPr>
            <a:xfrm flipH="1">
              <a:off x="-2170665" y="3596850"/>
              <a:ext cx="69736" cy="416009"/>
            </a:xfrm>
            <a:custGeom>
              <a:avLst/>
              <a:gdLst/>
              <a:ahLst/>
              <a:cxnLst/>
              <a:rect l="l" t="t" r="r" b="b"/>
              <a:pathLst>
                <a:path w="2055" h="12259" extrusionOk="0">
                  <a:moveTo>
                    <a:pt x="2055" y="1"/>
                  </a:moveTo>
                  <a:lnTo>
                    <a:pt x="1" y="2694"/>
                  </a:lnTo>
                  <a:lnTo>
                    <a:pt x="1553" y="1225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58;p32">
              <a:extLst>
                <a:ext uri="{FF2B5EF4-FFF2-40B4-BE49-F238E27FC236}">
                  <a16:creationId xmlns:a16="http://schemas.microsoft.com/office/drawing/2014/main" id="{CC7CB72E-BCBB-4882-9B8C-45DF7589CE72}"/>
                </a:ext>
              </a:extLst>
            </p:cNvPr>
            <p:cNvSpPr/>
            <p:nvPr/>
          </p:nvSpPr>
          <p:spPr>
            <a:xfrm flipH="1">
              <a:off x="-2657124" y="4353805"/>
              <a:ext cx="381124" cy="123014"/>
            </a:xfrm>
            <a:custGeom>
              <a:avLst/>
              <a:gdLst/>
              <a:ahLst/>
              <a:cxnLst/>
              <a:rect l="l" t="t" r="r" b="b"/>
              <a:pathLst>
                <a:path w="11231" h="3625" extrusionOk="0">
                  <a:moveTo>
                    <a:pt x="6231" y="1"/>
                  </a:moveTo>
                  <a:cubicBezTo>
                    <a:pt x="2654" y="1"/>
                    <a:pt x="0" y="3624"/>
                    <a:pt x="0" y="3624"/>
                  </a:cubicBezTo>
                  <a:lnTo>
                    <a:pt x="11230" y="2597"/>
                  </a:lnTo>
                  <a:cubicBezTo>
                    <a:pt x="9485" y="673"/>
                    <a:pt x="7772" y="1"/>
                    <a:pt x="6231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859;p32">
              <a:extLst>
                <a:ext uri="{FF2B5EF4-FFF2-40B4-BE49-F238E27FC236}">
                  <a16:creationId xmlns:a16="http://schemas.microsoft.com/office/drawing/2014/main" id="{302F4C09-5196-46EF-B264-7A5D442B749E}"/>
                </a:ext>
              </a:extLst>
            </p:cNvPr>
            <p:cNvSpPr/>
            <p:nvPr/>
          </p:nvSpPr>
          <p:spPr>
            <a:xfrm flipH="1">
              <a:off x="-2722177" y="4118465"/>
              <a:ext cx="644494" cy="745111"/>
            </a:xfrm>
            <a:custGeom>
              <a:avLst/>
              <a:gdLst/>
              <a:ahLst/>
              <a:cxnLst/>
              <a:rect l="l" t="t" r="r" b="b"/>
              <a:pathLst>
                <a:path w="18992" h="21957" extrusionOk="0">
                  <a:moveTo>
                    <a:pt x="2885" y="0"/>
                  </a:moveTo>
                  <a:cubicBezTo>
                    <a:pt x="2336" y="0"/>
                    <a:pt x="1784" y="175"/>
                    <a:pt x="1325" y="539"/>
                  </a:cubicBezTo>
                  <a:cubicBezTo>
                    <a:pt x="206" y="1406"/>
                    <a:pt x="1" y="3027"/>
                    <a:pt x="891" y="4145"/>
                  </a:cubicBezTo>
                  <a:lnTo>
                    <a:pt x="14084" y="20968"/>
                  </a:lnTo>
                  <a:cubicBezTo>
                    <a:pt x="14586" y="21615"/>
                    <a:pt x="15341" y="21957"/>
                    <a:pt x="16100" y="21957"/>
                  </a:cubicBezTo>
                  <a:cubicBezTo>
                    <a:pt x="16652" y="21957"/>
                    <a:pt x="17206" y="21776"/>
                    <a:pt x="17668" y="21401"/>
                  </a:cubicBezTo>
                  <a:cubicBezTo>
                    <a:pt x="18786" y="20534"/>
                    <a:pt x="18992" y="18936"/>
                    <a:pt x="18101" y="17818"/>
                  </a:cubicBezTo>
                  <a:lnTo>
                    <a:pt x="4908" y="973"/>
                  </a:lnTo>
                  <a:cubicBezTo>
                    <a:pt x="4405" y="336"/>
                    <a:pt x="3647" y="0"/>
                    <a:pt x="2885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4" name="Google Shape;860;p32">
              <a:extLst>
                <a:ext uri="{FF2B5EF4-FFF2-40B4-BE49-F238E27FC236}">
                  <a16:creationId xmlns:a16="http://schemas.microsoft.com/office/drawing/2014/main" id="{5A09A29D-CDB1-4F08-BC99-EBD1A1944A13}"/>
                </a:ext>
              </a:extLst>
            </p:cNvPr>
            <p:cNvSpPr/>
            <p:nvPr/>
          </p:nvSpPr>
          <p:spPr>
            <a:xfrm flipH="1">
              <a:off x="-2367421" y="4104077"/>
              <a:ext cx="315290" cy="286072"/>
            </a:xfrm>
            <a:custGeom>
              <a:avLst/>
              <a:gdLst/>
              <a:ahLst/>
              <a:cxnLst/>
              <a:rect l="l" t="t" r="r" b="b"/>
              <a:pathLst>
                <a:path w="9291" h="8430" extrusionOk="0">
                  <a:moveTo>
                    <a:pt x="6205" y="0"/>
                  </a:moveTo>
                  <a:cubicBezTo>
                    <a:pt x="5962" y="0"/>
                    <a:pt x="5715" y="77"/>
                    <a:pt x="5502" y="233"/>
                  </a:cubicBezTo>
                  <a:lnTo>
                    <a:pt x="571" y="4113"/>
                  </a:lnTo>
                  <a:cubicBezTo>
                    <a:pt x="92" y="4478"/>
                    <a:pt x="1" y="5186"/>
                    <a:pt x="389" y="5665"/>
                  </a:cubicBezTo>
                  <a:lnTo>
                    <a:pt x="2215" y="7993"/>
                  </a:lnTo>
                  <a:cubicBezTo>
                    <a:pt x="2439" y="8284"/>
                    <a:pt x="2763" y="8429"/>
                    <a:pt x="3090" y="8429"/>
                  </a:cubicBezTo>
                  <a:cubicBezTo>
                    <a:pt x="3327" y="8429"/>
                    <a:pt x="3565" y="8352"/>
                    <a:pt x="3767" y="8199"/>
                  </a:cubicBezTo>
                  <a:lnTo>
                    <a:pt x="8720" y="4318"/>
                  </a:lnTo>
                  <a:cubicBezTo>
                    <a:pt x="9199" y="3930"/>
                    <a:pt x="9291" y="3246"/>
                    <a:pt x="8902" y="2766"/>
                  </a:cubicBezTo>
                  <a:lnTo>
                    <a:pt x="7076" y="415"/>
                  </a:lnTo>
                  <a:cubicBezTo>
                    <a:pt x="6854" y="140"/>
                    <a:pt x="6533" y="0"/>
                    <a:pt x="6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61;p32">
              <a:extLst>
                <a:ext uri="{FF2B5EF4-FFF2-40B4-BE49-F238E27FC236}">
                  <a16:creationId xmlns:a16="http://schemas.microsoft.com/office/drawing/2014/main" id="{26A4812B-8585-401C-858F-9EF00EA55900}"/>
                </a:ext>
              </a:extLst>
            </p:cNvPr>
            <p:cNvSpPr/>
            <p:nvPr/>
          </p:nvSpPr>
          <p:spPr>
            <a:xfrm flipH="1">
              <a:off x="-2467325" y="3249661"/>
              <a:ext cx="1232383" cy="1092945"/>
            </a:xfrm>
            <a:custGeom>
              <a:avLst/>
              <a:gdLst/>
              <a:ahLst/>
              <a:cxnLst/>
              <a:rect l="l" t="t" r="r" b="b"/>
              <a:pathLst>
                <a:path w="36316" h="32207" extrusionOk="0">
                  <a:moveTo>
                    <a:pt x="18154" y="4423"/>
                  </a:moveTo>
                  <a:cubicBezTo>
                    <a:pt x="21618" y="4423"/>
                    <a:pt x="25047" y="5962"/>
                    <a:pt x="27346" y="8908"/>
                  </a:cubicBezTo>
                  <a:cubicBezTo>
                    <a:pt x="31317" y="13975"/>
                    <a:pt x="30427" y="21325"/>
                    <a:pt x="25360" y="25297"/>
                  </a:cubicBezTo>
                  <a:cubicBezTo>
                    <a:pt x="23227" y="26968"/>
                    <a:pt x="20690" y="27779"/>
                    <a:pt x="18170" y="27779"/>
                  </a:cubicBezTo>
                  <a:cubicBezTo>
                    <a:pt x="14704" y="27779"/>
                    <a:pt x="11271" y="26245"/>
                    <a:pt x="8971" y="23311"/>
                  </a:cubicBezTo>
                  <a:cubicBezTo>
                    <a:pt x="4977" y="18244"/>
                    <a:pt x="5867" y="10894"/>
                    <a:pt x="10957" y="6922"/>
                  </a:cubicBezTo>
                  <a:cubicBezTo>
                    <a:pt x="13092" y="5239"/>
                    <a:pt x="15632" y="4423"/>
                    <a:pt x="18154" y="4423"/>
                  </a:cubicBezTo>
                  <a:close/>
                  <a:moveTo>
                    <a:pt x="18151" y="1"/>
                  </a:moveTo>
                  <a:cubicBezTo>
                    <a:pt x="14675" y="1"/>
                    <a:pt x="11171" y="1122"/>
                    <a:pt x="8218" y="3430"/>
                  </a:cubicBezTo>
                  <a:cubicBezTo>
                    <a:pt x="1211" y="8931"/>
                    <a:pt x="1" y="19042"/>
                    <a:pt x="5479" y="26050"/>
                  </a:cubicBezTo>
                  <a:cubicBezTo>
                    <a:pt x="8662" y="30091"/>
                    <a:pt x="13388" y="32207"/>
                    <a:pt x="18163" y="32207"/>
                  </a:cubicBezTo>
                  <a:cubicBezTo>
                    <a:pt x="21642" y="32207"/>
                    <a:pt x="25146" y="31084"/>
                    <a:pt x="28099" y="28766"/>
                  </a:cubicBezTo>
                  <a:cubicBezTo>
                    <a:pt x="35083" y="23288"/>
                    <a:pt x="36316" y="13176"/>
                    <a:pt x="30815" y="6169"/>
                  </a:cubicBezTo>
                  <a:cubicBezTo>
                    <a:pt x="27645" y="2114"/>
                    <a:pt x="22924" y="1"/>
                    <a:pt x="18151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6" name="Google Shape;862;p32">
              <a:extLst>
                <a:ext uri="{FF2B5EF4-FFF2-40B4-BE49-F238E27FC236}">
                  <a16:creationId xmlns:a16="http://schemas.microsoft.com/office/drawing/2014/main" id="{E290801F-75A0-4FD5-B87F-CE6CDC2549F6}"/>
                </a:ext>
              </a:extLst>
            </p:cNvPr>
            <p:cNvSpPr/>
            <p:nvPr/>
          </p:nvSpPr>
          <p:spPr>
            <a:xfrm flipH="1">
              <a:off x="-2121120" y="3484186"/>
              <a:ext cx="223903" cy="198282"/>
            </a:xfrm>
            <a:custGeom>
              <a:avLst/>
              <a:gdLst/>
              <a:ahLst/>
              <a:cxnLst/>
              <a:rect l="l" t="t" r="r" b="b"/>
              <a:pathLst>
                <a:path w="6598" h="5843" extrusionOk="0">
                  <a:moveTo>
                    <a:pt x="3297" y="1"/>
                  </a:moveTo>
                  <a:cubicBezTo>
                    <a:pt x="2668" y="1"/>
                    <a:pt x="2035" y="205"/>
                    <a:pt x="1507" y="627"/>
                  </a:cubicBezTo>
                  <a:cubicBezTo>
                    <a:pt x="229" y="1609"/>
                    <a:pt x="1" y="3458"/>
                    <a:pt x="1005" y="4713"/>
                  </a:cubicBezTo>
                  <a:cubicBezTo>
                    <a:pt x="1574" y="5454"/>
                    <a:pt x="2434" y="5842"/>
                    <a:pt x="3301" y="5842"/>
                  </a:cubicBezTo>
                  <a:cubicBezTo>
                    <a:pt x="3930" y="5842"/>
                    <a:pt x="4563" y="5638"/>
                    <a:pt x="5091" y="5215"/>
                  </a:cubicBezTo>
                  <a:cubicBezTo>
                    <a:pt x="6369" y="4234"/>
                    <a:pt x="6597" y="2385"/>
                    <a:pt x="5593" y="1130"/>
                  </a:cubicBezTo>
                  <a:cubicBezTo>
                    <a:pt x="5024" y="389"/>
                    <a:pt x="4164" y="1"/>
                    <a:pt x="3297" y="1"/>
                  </a:cubicBezTo>
                  <a:close/>
                </a:path>
              </a:pathLst>
            </a:custGeom>
            <a:solidFill>
              <a:srgbClr val="E7DFD8">
                <a:alpha val="23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863;p32">
              <a:extLst>
                <a:ext uri="{FF2B5EF4-FFF2-40B4-BE49-F238E27FC236}">
                  <a16:creationId xmlns:a16="http://schemas.microsoft.com/office/drawing/2014/main" id="{42DCEB4B-14D9-443B-9662-A2110D0D39F2}"/>
                </a:ext>
              </a:extLst>
            </p:cNvPr>
            <p:cNvSpPr/>
            <p:nvPr/>
          </p:nvSpPr>
          <p:spPr>
            <a:xfrm flipH="1">
              <a:off x="-2894906" y="4442816"/>
              <a:ext cx="815662" cy="499964"/>
            </a:xfrm>
            <a:custGeom>
              <a:avLst/>
              <a:gdLst/>
              <a:ahLst/>
              <a:cxnLst/>
              <a:rect l="l" t="t" r="r" b="b"/>
              <a:pathLst>
                <a:path w="24036" h="14733" extrusionOk="0">
                  <a:moveTo>
                    <a:pt x="17108" y="1"/>
                  </a:moveTo>
                  <a:cubicBezTo>
                    <a:pt x="16953" y="1"/>
                    <a:pt x="16797" y="7"/>
                    <a:pt x="16640" y="20"/>
                  </a:cubicBezTo>
                  <a:cubicBezTo>
                    <a:pt x="12783" y="339"/>
                    <a:pt x="8012" y="727"/>
                    <a:pt x="6186" y="864"/>
                  </a:cubicBezTo>
                  <a:cubicBezTo>
                    <a:pt x="4497" y="979"/>
                    <a:pt x="2831" y="1504"/>
                    <a:pt x="1621" y="1983"/>
                  </a:cubicBezTo>
                  <a:cubicBezTo>
                    <a:pt x="548" y="2394"/>
                    <a:pt x="1" y="3558"/>
                    <a:pt x="366" y="4653"/>
                  </a:cubicBezTo>
                  <a:cubicBezTo>
                    <a:pt x="619" y="5341"/>
                    <a:pt x="1304" y="5771"/>
                    <a:pt x="2009" y="5771"/>
                  </a:cubicBezTo>
                  <a:cubicBezTo>
                    <a:pt x="2143" y="5771"/>
                    <a:pt x="2278" y="5755"/>
                    <a:pt x="2411" y="5723"/>
                  </a:cubicBezTo>
                  <a:lnTo>
                    <a:pt x="2411" y="5723"/>
                  </a:lnTo>
                  <a:lnTo>
                    <a:pt x="2009" y="5863"/>
                  </a:lnTo>
                  <a:cubicBezTo>
                    <a:pt x="1050" y="6206"/>
                    <a:pt x="548" y="7255"/>
                    <a:pt x="868" y="8214"/>
                  </a:cubicBezTo>
                  <a:lnTo>
                    <a:pt x="982" y="8488"/>
                  </a:lnTo>
                  <a:cubicBezTo>
                    <a:pt x="1235" y="9247"/>
                    <a:pt x="1931" y="9705"/>
                    <a:pt x="2674" y="9705"/>
                  </a:cubicBezTo>
                  <a:cubicBezTo>
                    <a:pt x="2870" y="9705"/>
                    <a:pt x="3069" y="9673"/>
                    <a:pt x="3265" y="9606"/>
                  </a:cubicBezTo>
                  <a:lnTo>
                    <a:pt x="3961" y="9363"/>
                  </a:lnTo>
                  <a:lnTo>
                    <a:pt x="3961" y="9363"/>
                  </a:lnTo>
                  <a:cubicBezTo>
                    <a:pt x="3237" y="9667"/>
                    <a:pt x="2863" y="10501"/>
                    <a:pt x="3128" y="11250"/>
                  </a:cubicBezTo>
                  <a:lnTo>
                    <a:pt x="3196" y="11478"/>
                  </a:lnTo>
                  <a:cubicBezTo>
                    <a:pt x="3485" y="12326"/>
                    <a:pt x="4273" y="12846"/>
                    <a:pt x="5121" y="12846"/>
                  </a:cubicBezTo>
                  <a:cubicBezTo>
                    <a:pt x="5345" y="12846"/>
                    <a:pt x="5574" y="12810"/>
                    <a:pt x="5798" y="12734"/>
                  </a:cubicBezTo>
                  <a:lnTo>
                    <a:pt x="7327" y="12209"/>
                  </a:lnTo>
                  <a:lnTo>
                    <a:pt x="6734" y="12414"/>
                  </a:lnTo>
                  <a:cubicBezTo>
                    <a:pt x="6414" y="12528"/>
                    <a:pt x="6209" y="12870"/>
                    <a:pt x="6323" y="13213"/>
                  </a:cubicBezTo>
                  <a:cubicBezTo>
                    <a:pt x="6648" y="14151"/>
                    <a:pt x="7514" y="14732"/>
                    <a:pt x="8438" y="14732"/>
                  </a:cubicBezTo>
                  <a:cubicBezTo>
                    <a:pt x="8683" y="14732"/>
                    <a:pt x="8932" y="14691"/>
                    <a:pt x="9176" y="14605"/>
                  </a:cubicBezTo>
                  <a:lnTo>
                    <a:pt x="24036" y="13144"/>
                  </a:lnTo>
                  <a:lnTo>
                    <a:pt x="22712" y="5064"/>
                  </a:lnTo>
                  <a:cubicBezTo>
                    <a:pt x="22409" y="2163"/>
                    <a:pt x="19969" y="1"/>
                    <a:pt x="17108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64;p32">
              <a:extLst>
                <a:ext uri="{FF2B5EF4-FFF2-40B4-BE49-F238E27FC236}">
                  <a16:creationId xmlns:a16="http://schemas.microsoft.com/office/drawing/2014/main" id="{0662F4C7-D1D1-42D7-A194-AF3DA75F6396}"/>
                </a:ext>
              </a:extLst>
            </p:cNvPr>
            <p:cNvSpPr/>
            <p:nvPr/>
          </p:nvSpPr>
          <p:spPr>
            <a:xfrm flipH="1">
              <a:off x="-2255096" y="4596949"/>
              <a:ext cx="123184" cy="59861"/>
            </a:xfrm>
            <a:custGeom>
              <a:avLst/>
              <a:gdLst/>
              <a:ahLst/>
              <a:cxnLst/>
              <a:rect l="l" t="t" r="r" b="b"/>
              <a:pathLst>
                <a:path w="3630" h="1764" extrusionOk="0">
                  <a:moveTo>
                    <a:pt x="3182" y="0"/>
                  </a:moveTo>
                  <a:cubicBezTo>
                    <a:pt x="3141" y="0"/>
                    <a:pt x="3100" y="7"/>
                    <a:pt x="3059" y="20"/>
                  </a:cubicBezTo>
                  <a:lnTo>
                    <a:pt x="320" y="1002"/>
                  </a:lnTo>
                  <a:cubicBezTo>
                    <a:pt x="115" y="1047"/>
                    <a:pt x="1" y="1298"/>
                    <a:pt x="92" y="1504"/>
                  </a:cubicBezTo>
                  <a:cubicBezTo>
                    <a:pt x="144" y="1660"/>
                    <a:pt x="289" y="1764"/>
                    <a:pt x="446" y="1764"/>
                  </a:cubicBezTo>
                  <a:cubicBezTo>
                    <a:pt x="495" y="1764"/>
                    <a:pt x="545" y="1754"/>
                    <a:pt x="594" y="1732"/>
                  </a:cubicBezTo>
                  <a:lnTo>
                    <a:pt x="3310" y="773"/>
                  </a:lnTo>
                  <a:lnTo>
                    <a:pt x="3333" y="773"/>
                  </a:lnTo>
                  <a:cubicBezTo>
                    <a:pt x="3539" y="705"/>
                    <a:pt x="3630" y="477"/>
                    <a:pt x="3561" y="271"/>
                  </a:cubicBezTo>
                  <a:cubicBezTo>
                    <a:pt x="3506" y="106"/>
                    <a:pt x="3348" y="0"/>
                    <a:pt x="3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65;p32">
              <a:extLst>
                <a:ext uri="{FF2B5EF4-FFF2-40B4-BE49-F238E27FC236}">
                  <a16:creationId xmlns:a16="http://schemas.microsoft.com/office/drawing/2014/main" id="{E53684AB-0707-4EF8-9F09-3662657C3137}"/>
                </a:ext>
              </a:extLst>
            </p:cNvPr>
            <p:cNvSpPr/>
            <p:nvPr/>
          </p:nvSpPr>
          <p:spPr>
            <a:xfrm flipH="1">
              <a:off x="-2321710" y="4710597"/>
              <a:ext cx="144869" cy="73707"/>
            </a:xfrm>
            <a:custGeom>
              <a:avLst/>
              <a:gdLst/>
              <a:ahLst/>
              <a:cxnLst/>
              <a:rect l="l" t="t" r="r" b="b"/>
              <a:pathLst>
                <a:path w="4269" h="2172" extrusionOk="0">
                  <a:moveTo>
                    <a:pt x="3831" y="1"/>
                  </a:moveTo>
                  <a:cubicBezTo>
                    <a:pt x="3780" y="1"/>
                    <a:pt x="3727" y="9"/>
                    <a:pt x="3675" y="26"/>
                  </a:cubicBezTo>
                  <a:lnTo>
                    <a:pt x="297" y="1396"/>
                  </a:lnTo>
                  <a:cubicBezTo>
                    <a:pt x="92" y="1487"/>
                    <a:pt x="0" y="1715"/>
                    <a:pt x="69" y="1921"/>
                  </a:cubicBezTo>
                  <a:cubicBezTo>
                    <a:pt x="140" y="2081"/>
                    <a:pt x="294" y="2172"/>
                    <a:pt x="456" y="2172"/>
                  </a:cubicBezTo>
                  <a:cubicBezTo>
                    <a:pt x="502" y="2172"/>
                    <a:pt x="548" y="2164"/>
                    <a:pt x="594" y="2149"/>
                  </a:cubicBezTo>
                  <a:lnTo>
                    <a:pt x="3972" y="757"/>
                  </a:lnTo>
                  <a:cubicBezTo>
                    <a:pt x="4178" y="666"/>
                    <a:pt x="4269" y="437"/>
                    <a:pt x="4200" y="232"/>
                  </a:cubicBezTo>
                  <a:cubicBezTo>
                    <a:pt x="4132" y="78"/>
                    <a:pt x="3986" y="1"/>
                    <a:pt x="38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866;p32">
              <a:extLst>
                <a:ext uri="{FF2B5EF4-FFF2-40B4-BE49-F238E27FC236}">
                  <a16:creationId xmlns:a16="http://schemas.microsoft.com/office/drawing/2014/main" id="{587917CF-4914-4814-B723-4E6F85D7B6AE}"/>
                </a:ext>
              </a:extLst>
            </p:cNvPr>
            <p:cNvSpPr/>
            <p:nvPr/>
          </p:nvSpPr>
          <p:spPr>
            <a:xfrm flipH="1">
              <a:off x="-2394535" y="4821565"/>
              <a:ext cx="117008" cy="57927"/>
            </a:xfrm>
            <a:custGeom>
              <a:avLst/>
              <a:gdLst/>
              <a:ahLst/>
              <a:cxnLst/>
              <a:rect l="l" t="t" r="r" b="b"/>
              <a:pathLst>
                <a:path w="3448" h="1707" extrusionOk="0">
                  <a:moveTo>
                    <a:pt x="3000" y="1"/>
                  </a:moveTo>
                  <a:cubicBezTo>
                    <a:pt x="2959" y="1"/>
                    <a:pt x="2917" y="7"/>
                    <a:pt x="2877" y="20"/>
                  </a:cubicBezTo>
                  <a:lnTo>
                    <a:pt x="320" y="933"/>
                  </a:lnTo>
                  <a:cubicBezTo>
                    <a:pt x="92" y="979"/>
                    <a:pt x="1" y="1230"/>
                    <a:pt x="69" y="1436"/>
                  </a:cubicBezTo>
                  <a:cubicBezTo>
                    <a:pt x="124" y="1601"/>
                    <a:pt x="282" y="1707"/>
                    <a:pt x="449" y="1707"/>
                  </a:cubicBezTo>
                  <a:cubicBezTo>
                    <a:pt x="490" y="1707"/>
                    <a:pt x="531" y="1700"/>
                    <a:pt x="571" y="1687"/>
                  </a:cubicBezTo>
                  <a:lnTo>
                    <a:pt x="3128" y="774"/>
                  </a:lnTo>
                  <a:lnTo>
                    <a:pt x="3151" y="774"/>
                  </a:lnTo>
                  <a:cubicBezTo>
                    <a:pt x="3356" y="682"/>
                    <a:pt x="3447" y="477"/>
                    <a:pt x="3379" y="272"/>
                  </a:cubicBezTo>
                  <a:cubicBezTo>
                    <a:pt x="3324" y="107"/>
                    <a:pt x="3166" y="1"/>
                    <a:pt x="3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867;p32">
              <a:extLst>
                <a:ext uri="{FF2B5EF4-FFF2-40B4-BE49-F238E27FC236}">
                  <a16:creationId xmlns:a16="http://schemas.microsoft.com/office/drawing/2014/main" id="{224D8F00-C30F-427A-9287-832FBB454E58}"/>
                </a:ext>
              </a:extLst>
            </p:cNvPr>
            <p:cNvSpPr/>
            <p:nvPr/>
          </p:nvSpPr>
          <p:spPr>
            <a:xfrm flipH="1">
              <a:off x="-2686545" y="4448110"/>
              <a:ext cx="436879" cy="24840"/>
            </a:xfrm>
            <a:custGeom>
              <a:avLst/>
              <a:gdLst/>
              <a:ahLst/>
              <a:cxnLst/>
              <a:rect l="l" t="t" r="r" b="b"/>
              <a:pathLst>
                <a:path w="12874" h="732" extrusionOk="0">
                  <a:moveTo>
                    <a:pt x="0" y="731"/>
                  </a:moveTo>
                  <a:lnTo>
                    <a:pt x="12874" y="1"/>
                  </a:lnTo>
                </a:path>
              </a:pathLst>
            </a:custGeom>
            <a:solidFill>
              <a:srgbClr val="FEA49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868;p32">
              <a:extLst>
                <a:ext uri="{FF2B5EF4-FFF2-40B4-BE49-F238E27FC236}">
                  <a16:creationId xmlns:a16="http://schemas.microsoft.com/office/drawing/2014/main" id="{82AFFDFE-1919-4DAA-BB66-721345FDEEA9}"/>
                </a:ext>
              </a:extLst>
            </p:cNvPr>
            <p:cNvSpPr/>
            <p:nvPr/>
          </p:nvSpPr>
          <p:spPr>
            <a:xfrm flipH="1">
              <a:off x="-3362768" y="3995010"/>
              <a:ext cx="548457" cy="553853"/>
            </a:xfrm>
            <a:custGeom>
              <a:avLst/>
              <a:gdLst/>
              <a:ahLst/>
              <a:cxnLst/>
              <a:rect l="l" t="t" r="r" b="b"/>
              <a:pathLst>
                <a:path w="16162" h="16321" extrusionOk="0">
                  <a:moveTo>
                    <a:pt x="11619" y="0"/>
                  </a:moveTo>
                  <a:lnTo>
                    <a:pt x="14198" y="7441"/>
                  </a:lnTo>
                  <a:lnTo>
                    <a:pt x="1872" y="10705"/>
                  </a:lnTo>
                  <a:cubicBezTo>
                    <a:pt x="708" y="11002"/>
                    <a:pt x="1" y="12143"/>
                    <a:pt x="229" y="13307"/>
                  </a:cubicBezTo>
                  <a:lnTo>
                    <a:pt x="845" y="16320"/>
                  </a:lnTo>
                  <a:lnTo>
                    <a:pt x="845" y="13239"/>
                  </a:lnTo>
                  <a:cubicBezTo>
                    <a:pt x="845" y="12371"/>
                    <a:pt x="1439" y="11641"/>
                    <a:pt x="2283" y="11436"/>
                  </a:cubicBezTo>
                  <a:lnTo>
                    <a:pt x="16161" y="8377"/>
                  </a:lnTo>
                  <a:lnTo>
                    <a:pt x="11619" y="0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869;p32">
              <a:extLst>
                <a:ext uri="{FF2B5EF4-FFF2-40B4-BE49-F238E27FC236}">
                  <a16:creationId xmlns:a16="http://schemas.microsoft.com/office/drawing/2014/main" id="{D85A4E7E-4785-4733-A3A0-5599F04F0BE3}"/>
                </a:ext>
              </a:extLst>
            </p:cNvPr>
            <p:cNvSpPr/>
            <p:nvPr/>
          </p:nvSpPr>
          <p:spPr>
            <a:xfrm flipH="1">
              <a:off x="-3561050" y="4833849"/>
              <a:ext cx="636756" cy="109271"/>
            </a:xfrm>
            <a:custGeom>
              <a:avLst/>
              <a:gdLst/>
              <a:ahLst/>
              <a:cxnLst/>
              <a:rect l="l" t="t" r="r" b="b"/>
              <a:pathLst>
                <a:path w="18764" h="3220" extrusionOk="0">
                  <a:moveTo>
                    <a:pt x="18558" y="1"/>
                  </a:moveTo>
                  <a:lnTo>
                    <a:pt x="1" y="2557"/>
                  </a:lnTo>
                  <a:lnTo>
                    <a:pt x="18763" y="3219"/>
                  </a:lnTo>
                  <a:lnTo>
                    <a:pt x="18763" y="3219"/>
                  </a:lnTo>
                  <a:lnTo>
                    <a:pt x="18558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870;p32">
              <a:extLst>
                <a:ext uri="{FF2B5EF4-FFF2-40B4-BE49-F238E27FC236}">
                  <a16:creationId xmlns:a16="http://schemas.microsoft.com/office/drawing/2014/main" id="{ED952BFC-C2D4-4950-A260-FC618A5BB7A3}"/>
                </a:ext>
              </a:extLst>
            </p:cNvPr>
            <p:cNvSpPr/>
            <p:nvPr/>
          </p:nvSpPr>
          <p:spPr>
            <a:xfrm flipH="1">
              <a:off x="-3050600" y="4781080"/>
              <a:ext cx="87552" cy="82258"/>
            </a:xfrm>
            <a:custGeom>
              <a:avLst/>
              <a:gdLst/>
              <a:ahLst/>
              <a:cxnLst/>
              <a:rect l="l" t="t" r="r" b="b"/>
              <a:pathLst>
                <a:path w="2580" h="2424" extrusionOk="0">
                  <a:moveTo>
                    <a:pt x="1294" y="375"/>
                  </a:moveTo>
                  <a:cubicBezTo>
                    <a:pt x="1348" y="375"/>
                    <a:pt x="1404" y="380"/>
                    <a:pt x="1461" y="392"/>
                  </a:cubicBezTo>
                  <a:cubicBezTo>
                    <a:pt x="1689" y="437"/>
                    <a:pt x="1872" y="551"/>
                    <a:pt x="2009" y="734"/>
                  </a:cubicBezTo>
                  <a:cubicBezTo>
                    <a:pt x="2123" y="917"/>
                    <a:pt x="2169" y="1145"/>
                    <a:pt x="2146" y="1350"/>
                  </a:cubicBezTo>
                  <a:cubicBezTo>
                    <a:pt x="2063" y="1763"/>
                    <a:pt x="1701" y="2045"/>
                    <a:pt x="1312" y="2045"/>
                  </a:cubicBezTo>
                  <a:cubicBezTo>
                    <a:pt x="1271" y="2045"/>
                    <a:pt x="1229" y="2042"/>
                    <a:pt x="1187" y="2035"/>
                  </a:cubicBezTo>
                  <a:cubicBezTo>
                    <a:pt x="959" y="1989"/>
                    <a:pt x="776" y="1875"/>
                    <a:pt x="639" y="1693"/>
                  </a:cubicBezTo>
                  <a:cubicBezTo>
                    <a:pt x="502" y="1510"/>
                    <a:pt x="457" y="1282"/>
                    <a:pt x="502" y="1076"/>
                  </a:cubicBezTo>
                  <a:cubicBezTo>
                    <a:pt x="525" y="848"/>
                    <a:pt x="662" y="666"/>
                    <a:pt x="845" y="529"/>
                  </a:cubicBezTo>
                  <a:cubicBezTo>
                    <a:pt x="982" y="426"/>
                    <a:pt x="1131" y="375"/>
                    <a:pt x="1294" y="375"/>
                  </a:cubicBezTo>
                  <a:close/>
                  <a:moveTo>
                    <a:pt x="1285" y="0"/>
                  </a:moveTo>
                  <a:cubicBezTo>
                    <a:pt x="1050" y="0"/>
                    <a:pt x="820" y="73"/>
                    <a:pt x="616" y="209"/>
                  </a:cubicBezTo>
                  <a:cubicBezTo>
                    <a:pt x="365" y="415"/>
                    <a:pt x="183" y="688"/>
                    <a:pt x="114" y="1008"/>
                  </a:cubicBezTo>
                  <a:cubicBezTo>
                    <a:pt x="0" y="1670"/>
                    <a:pt x="457" y="2286"/>
                    <a:pt x="1119" y="2400"/>
                  </a:cubicBezTo>
                  <a:cubicBezTo>
                    <a:pt x="1187" y="2423"/>
                    <a:pt x="1256" y="2423"/>
                    <a:pt x="1324" y="2423"/>
                  </a:cubicBezTo>
                  <a:cubicBezTo>
                    <a:pt x="1895" y="2423"/>
                    <a:pt x="2420" y="2012"/>
                    <a:pt x="2511" y="1419"/>
                  </a:cubicBezTo>
                  <a:cubicBezTo>
                    <a:pt x="2579" y="1099"/>
                    <a:pt x="2488" y="780"/>
                    <a:pt x="2306" y="506"/>
                  </a:cubicBezTo>
                  <a:cubicBezTo>
                    <a:pt x="2123" y="255"/>
                    <a:pt x="1849" y="72"/>
                    <a:pt x="1529" y="27"/>
                  </a:cubicBezTo>
                  <a:cubicBezTo>
                    <a:pt x="1448" y="9"/>
                    <a:pt x="1366" y="0"/>
                    <a:pt x="1285" y="0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871;p32">
              <a:extLst>
                <a:ext uri="{FF2B5EF4-FFF2-40B4-BE49-F238E27FC236}">
                  <a16:creationId xmlns:a16="http://schemas.microsoft.com/office/drawing/2014/main" id="{C54D36AA-54B0-40D4-BFB7-9FBE32758027}"/>
                </a:ext>
              </a:extLst>
            </p:cNvPr>
            <p:cNvSpPr/>
            <p:nvPr/>
          </p:nvSpPr>
          <p:spPr>
            <a:xfrm flipH="1">
              <a:off x="-3157495" y="4417127"/>
              <a:ext cx="99192" cy="477941"/>
            </a:xfrm>
            <a:custGeom>
              <a:avLst/>
              <a:gdLst/>
              <a:ahLst/>
              <a:cxnLst/>
              <a:rect l="l" t="t" r="r" b="b"/>
              <a:pathLst>
                <a:path w="2923" h="14084" extrusionOk="0">
                  <a:moveTo>
                    <a:pt x="366" y="1"/>
                  </a:moveTo>
                  <a:lnTo>
                    <a:pt x="1" y="69"/>
                  </a:lnTo>
                  <a:lnTo>
                    <a:pt x="2557" y="14084"/>
                  </a:lnTo>
                  <a:lnTo>
                    <a:pt x="2922" y="14016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872;p32">
              <a:extLst>
                <a:ext uri="{FF2B5EF4-FFF2-40B4-BE49-F238E27FC236}">
                  <a16:creationId xmlns:a16="http://schemas.microsoft.com/office/drawing/2014/main" id="{0D4233AE-2D77-465F-B874-1BC2038E7988}"/>
                </a:ext>
              </a:extLst>
            </p:cNvPr>
            <p:cNvSpPr/>
            <p:nvPr/>
          </p:nvSpPr>
          <p:spPr>
            <a:xfrm rot="440038" flipH="1">
              <a:off x="-2791521" y="3204501"/>
              <a:ext cx="205942" cy="50865"/>
            </a:xfrm>
            <a:custGeom>
              <a:avLst/>
              <a:gdLst/>
              <a:ahLst/>
              <a:cxnLst/>
              <a:rect l="l" t="t" r="r" b="b"/>
              <a:pathLst>
                <a:path w="5555" h="1372" extrusionOk="0">
                  <a:moveTo>
                    <a:pt x="5266" y="1"/>
                  </a:moveTo>
                  <a:cubicBezTo>
                    <a:pt x="4220" y="470"/>
                    <a:pt x="3174" y="758"/>
                    <a:pt x="1948" y="758"/>
                  </a:cubicBezTo>
                  <a:cubicBezTo>
                    <a:pt x="1371" y="758"/>
                    <a:pt x="758" y="614"/>
                    <a:pt x="145" y="470"/>
                  </a:cubicBezTo>
                  <a:lnTo>
                    <a:pt x="0" y="1047"/>
                  </a:lnTo>
                  <a:cubicBezTo>
                    <a:pt x="758" y="1227"/>
                    <a:pt x="1371" y="1371"/>
                    <a:pt x="1948" y="1371"/>
                  </a:cubicBezTo>
                  <a:cubicBezTo>
                    <a:pt x="3319" y="1371"/>
                    <a:pt x="4509" y="1047"/>
                    <a:pt x="5555" y="470"/>
                  </a:cubicBezTo>
                  <a:lnTo>
                    <a:pt x="52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873;p32">
              <a:extLst>
                <a:ext uri="{FF2B5EF4-FFF2-40B4-BE49-F238E27FC236}">
                  <a16:creationId xmlns:a16="http://schemas.microsoft.com/office/drawing/2014/main" id="{ABE675D4-C1AC-444A-AA8B-4BFFA4EC0D2C}"/>
                </a:ext>
              </a:extLst>
            </p:cNvPr>
            <p:cNvSpPr/>
            <p:nvPr/>
          </p:nvSpPr>
          <p:spPr>
            <a:xfrm>
              <a:off x="-2722187" y="2722549"/>
              <a:ext cx="52216" cy="52216"/>
            </a:xfrm>
            <a:custGeom>
              <a:avLst/>
              <a:gdLst/>
              <a:ahLst/>
              <a:cxnLst/>
              <a:rect l="l" t="t" r="r" b="b"/>
              <a:pathLst>
                <a:path w="2006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2005" y="1554"/>
                    <a:pt x="2005" y="1003"/>
                  </a:cubicBezTo>
                  <a:cubicBezTo>
                    <a:pt x="2005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874;p32">
              <a:extLst>
                <a:ext uri="{FF2B5EF4-FFF2-40B4-BE49-F238E27FC236}">
                  <a16:creationId xmlns:a16="http://schemas.microsoft.com/office/drawing/2014/main" id="{E7862894-CF67-49D7-9437-A5F1D60718FC}"/>
                </a:ext>
              </a:extLst>
            </p:cNvPr>
            <p:cNvSpPr/>
            <p:nvPr/>
          </p:nvSpPr>
          <p:spPr>
            <a:xfrm>
              <a:off x="-2467329" y="2694436"/>
              <a:ext cx="51565" cy="52216"/>
            </a:xfrm>
            <a:custGeom>
              <a:avLst/>
              <a:gdLst/>
              <a:ahLst/>
              <a:cxnLst/>
              <a:rect l="l" t="t" r="r" b="b"/>
              <a:pathLst>
                <a:path w="1981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1980" y="1554"/>
                    <a:pt x="1980" y="1003"/>
                  </a:cubicBezTo>
                  <a:cubicBezTo>
                    <a:pt x="1980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875;p32">
              <a:extLst>
                <a:ext uri="{FF2B5EF4-FFF2-40B4-BE49-F238E27FC236}">
                  <a16:creationId xmlns:a16="http://schemas.microsoft.com/office/drawing/2014/main" id="{A20F9C3B-9495-49C0-8E3A-D6FB903C39DD}"/>
                </a:ext>
              </a:extLst>
            </p:cNvPr>
            <p:cNvSpPr/>
            <p:nvPr/>
          </p:nvSpPr>
          <p:spPr>
            <a:xfrm>
              <a:off x="-2669969" y="2949337"/>
              <a:ext cx="114194" cy="47999"/>
            </a:xfrm>
            <a:custGeom>
              <a:avLst/>
              <a:gdLst/>
              <a:ahLst/>
              <a:cxnLst/>
              <a:rect l="l" t="t" r="r" b="b"/>
              <a:pathLst>
                <a:path w="4387" h="1844" extrusionOk="0">
                  <a:moveTo>
                    <a:pt x="803" y="1"/>
                  </a:moveTo>
                  <a:lnTo>
                    <a:pt x="1" y="602"/>
                  </a:lnTo>
                  <a:cubicBezTo>
                    <a:pt x="477" y="1254"/>
                    <a:pt x="1254" y="1730"/>
                    <a:pt x="2081" y="1830"/>
                  </a:cubicBezTo>
                  <a:cubicBezTo>
                    <a:pt x="2177" y="1839"/>
                    <a:pt x="2274" y="1843"/>
                    <a:pt x="2370" y="1843"/>
                  </a:cubicBezTo>
                  <a:cubicBezTo>
                    <a:pt x="3103" y="1843"/>
                    <a:pt x="3833" y="1593"/>
                    <a:pt x="4387" y="1128"/>
                  </a:cubicBezTo>
                  <a:lnTo>
                    <a:pt x="3760" y="351"/>
                  </a:lnTo>
                  <a:cubicBezTo>
                    <a:pt x="3382" y="663"/>
                    <a:pt x="2885" y="836"/>
                    <a:pt x="2393" y="836"/>
                  </a:cubicBezTo>
                  <a:cubicBezTo>
                    <a:pt x="2331" y="836"/>
                    <a:pt x="2268" y="833"/>
                    <a:pt x="2206" y="828"/>
                  </a:cubicBezTo>
                  <a:cubicBezTo>
                    <a:pt x="1655" y="752"/>
                    <a:pt x="1128" y="452"/>
                    <a:pt x="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876;p32">
              <a:extLst>
                <a:ext uri="{FF2B5EF4-FFF2-40B4-BE49-F238E27FC236}">
                  <a16:creationId xmlns:a16="http://schemas.microsoft.com/office/drawing/2014/main" id="{6BBE89B6-0AB4-4D21-A2CE-342B4AE054E3}"/>
                </a:ext>
              </a:extLst>
            </p:cNvPr>
            <p:cNvSpPr/>
            <p:nvPr/>
          </p:nvSpPr>
          <p:spPr>
            <a:xfrm flipH="1">
              <a:off x="-2357818" y="3353895"/>
              <a:ext cx="1005267" cy="893479"/>
            </a:xfrm>
            <a:custGeom>
              <a:avLst/>
              <a:gdLst/>
              <a:ahLst/>
              <a:cxnLst/>
              <a:rect l="l" t="t" r="r" b="b"/>
              <a:pathLst>
                <a:path w="56168" h="49922" extrusionOk="0">
                  <a:moveTo>
                    <a:pt x="27438" y="2886"/>
                  </a:moveTo>
                  <a:cubicBezTo>
                    <a:pt x="33899" y="2886"/>
                    <a:pt x="40360" y="5772"/>
                    <a:pt x="44882" y="11329"/>
                  </a:cubicBezTo>
                  <a:cubicBezTo>
                    <a:pt x="47898" y="15464"/>
                    <a:pt x="49534" y="20115"/>
                    <a:pt x="49534" y="24983"/>
                  </a:cubicBezTo>
                  <a:cubicBezTo>
                    <a:pt x="49534" y="31444"/>
                    <a:pt x="46648" y="37905"/>
                    <a:pt x="41092" y="42384"/>
                  </a:cubicBezTo>
                  <a:cubicBezTo>
                    <a:pt x="36957" y="45442"/>
                    <a:pt x="32133" y="47036"/>
                    <a:pt x="27438" y="47036"/>
                  </a:cubicBezTo>
                  <a:cubicBezTo>
                    <a:pt x="20977" y="47036"/>
                    <a:pt x="14344" y="44150"/>
                    <a:pt x="10036" y="38594"/>
                  </a:cubicBezTo>
                  <a:cubicBezTo>
                    <a:pt x="6978" y="34459"/>
                    <a:pt x="5385" y="29807"/>
                    <a:pt x="5385" y="24983"/>
                  </a:cubicBezTo>
                  <a:cubicBezTo>
                    <a:pt x="5385" y="18522"/>
                    <a:pt x="8270" y="12061"/>
                    <a:pt x="13827" y="7538"/>
                  </a:cubicBezTo>
                  <a:cubicBezTo>
                    <a:pt x="17962" y="4523"/>
                    <a:pt x="22614" y="2886"/>
                    <a:pt x="27438" y="2886"/>
                  </a:cubicBezTo>
                  <a:close/>
                  <a:moveTo>
                    <a:pt x="27998" y="0"/>
                  </a:moveTo>
                  <a:cubicBezTo>
                    <a:pt x="22614" y="0"/>
                    <a:pt x="17230" y="1809"/>
                    <a:pt x="12578" y="5384"/>
                  </a:cubicBezTo>
                  <a:cubicBezTo>
                    <a:pt x="1809" y="13827"/>
                    <a:pt x="0" y="29462"/>
                    <a:pt x="8443" y="40403"/>
                  </a:cubicBezTo>
                  <a:cubicBezTo>
                    <a:pt x="13267" y="46691"/>
                    <a:pt x="20632" y="49922"/>
                    <a:pt x="27998" y="49922"/>
                  </a:cubicBezTo>
                  <a:cubicBezTo>
                    <a:pt x="33382" y="49922"/>
                    <a:pt x="38766" y="48113"/>
                    <a:pt x="43418" y="44538"/>
                  </a:cubicBezTo>
                  <a:cubicBezTo>
                    <a:pt x="54186" y="36096"/>
                    <a:pt x="56168" y="20460"/>
                    <a:pt x="47553" y="9519"/>
                  </a:cubicBezTo>
                  <a:cubicBezTo>
                    <a:pt x="42729" y="3231"/>
                    <a:pt x="35363" y="0"/>
                    <a:pt x="279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101" name="Google Shape;429;p28">
            <a:extLst>
              <a:ext uri="{FF2B5EF4-FFF2-40B4-BE49-F238E27FC236}">
                <a16:creationId xmlns:a16="http://schemas.microsoft.com/office/drawing/2014/main" id="{DFBADC22-973E-4C18-ABE4-6226059D786A}"/>
              </a:ext>
            </a:extLst>
          </p:cNvPr>
          <p:cNvSpPr txBox="1">
            <a:spLocks/>
          </p:cNvSpPr>
          <p:nvPr/>
        </p:nvSpPr>
        <p:spPr>
          <a:xfrm>
            <a:off x="8484664" y="6448238"/>
            <a:ext cx="3602400" cy="37388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이현지 이희주 박지우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F8C1FF45-12D7-4874-80CA-AEF4C472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081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776;p32">
            <a:extLst>
              <a:ext uri="{FF2B5EF4-FFF2-40B4-BE49-F238E27FC236}">
                <a16:creationId xmlns:a16="http://schemas.microsoft.com/office/drawing/2014/main" id="{1AE9B85B-BD76-428C-8C4C-778A91BF8C98}"/>
              </a:ext>
            </a:extLst>
          </p:cNvPr>
          <p:cNvSpPr/>
          <p:nvPr/>
        </p:nvSpPr>
        <p:spPr>
          <a:xfrm rot="21156733" flipH="1">
            <a:off x="40072" y="2191605"/>
            <a:ext cx="5614593" cy="4912488"/>
          </a:xfrm>
          <a:custGeom>
            <a:avLst/>
            <a:gdLst/>
            <a:ahLst/>
            <a:cxnLst/>
            <a:rect l="l" t="t" r="r" b="b"/>
            <a:pathLst>
              <a:path w="3273" h="2864" extrusionOk="0">
                <a:moveTo>
                  <a:pt x="1574" y="0"/>
                </a:moveTo>
                <a:cubicBezTo>
                  <a:pt x="1" y="0"/>
                  <a:pt x="252" y="1699"/>
                  <a:pt x="1291" y="2612"/>
                </a:cubicBezTo>
                <a:cubicBezTo>
                  <a:pt x="1574" y="2864"/>
                  <a:pt x="1826" y="2864"/>
                  <a:pt x="2077" y="2864"/>
                </a:cubicBezTo>
                <a:cubicBezTo>
                  <a:pt x="2738" y="2864"/>
                  <a:pt x="3273" y="2203"/>
                  <a:pt x="3021" y="1416"/>
                </a:cubicBezTo>
                <a:cubicBezTo>
                  <a:pt x="2738" y="630"/>
                  <a:pt x="2360" y="0"/>
                  <a:pt x="1574" y="0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BE2C5C-4B06-45E6-80F5-129338E91490}"/>
              </a:ext>
            </a:extLst>
          </p:cNvPr>
          <p:cNvGrpSpPr/>
          <p:nvPr/>
        </p:nvGrpSpPr>
        <p:grpSpPr>
          <a:xfrm>
            <a:off x="6490510" y="1157179"/>
            <a:ext cx="4918000" cy="4149469"/>
            <a:chOff x="6680787" y="897224"/>
            <a:chExt cx="4918000" cy="4149469"/>
          </a:xfrm>
        </p:grpSpPr>
        <p:sp>
          <p:nvSpPr>
            <p:cNvPr id="13" name="Google Shape;771;p32">
              <a:extLst>
                <a:ext uri="{FF2B5EF4-FFF2-40B4-BE49-F238E27FC236}">
                  <a16:creationId xmlns:a16="http://schemas.microsoft.com/office/drawing/2014/main" id="{CBCD5D08-06B4-4864-9710-503A2756E6BC}"/>
                </a:ext>
              </a:extLst>
            </p:cNvPr>
            <p:cNvSpPr txBox="1">
              <a:spLocks/>
            </p:cNvSpPr>
            <p:nvPr/>
          </p:nvSpPr>
          <p:spPr>
            <a:xfrm>
              <a:off x="6680787" y="2280294"/>
              <a:ext cx="4918000" cy="2107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14" name="Google Shape;772;p32">
              <a:extLst>
                <a:ext uri="{FF2B5EF4-FFF2-40B4-BE49-F238E27FC236}">
                  <a16:creationId xmlns:a16="http://schemas.microsoft.com/office/drawing/2014/main" id="{DE958EB0-A70E-42C3-A72D-8EEAD7F3E0BE}"/>
                </a:ext>
              </a:extLst>
            </p:cNvPr>
            <p:cNvSpPr txBox="1">
              <a:spLocks/>
            </p:cNvSpPr>
            <p:nvPr/>
          </p:nvSpPr>
          <p:spPr>
            <a:xfrm>
              <a:off x="7584387" y="3663493"/>
              <a:ext cx="4014400" cy="13832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HPAI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현황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기획 배경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기획 목표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27593B8-A210-4912-81DC-2FFF550711AD}"/>
                </a:ext>
              </a:extLst>
            </p:cNvPr>
            <p:cNvGrpSpPr/>
            <p:nvPr/>
          </p:nvGrpSpPr>
          <p:grpSpPr>
            <a:xfrm>
              <a:off x="10215587" y="897224"/>
              <a:ext cx="1383200" cy="1383200"/>
              <a:chOff x="9848800" y="897224"/>
              <a:chExt cx="1383200" cy="1383200"/>
            </a:xfrm>
          </p:grpSpPr>
          <p:sp>
            <p:nvSpPr>
              <p:cNvPr id="16" name="Google Shape;773;p32">
                <a:extLst>
                  <a:ext uri="{FF2B5EF4-FFF2-40B4-BE49-F238E27FC236}">
                    <a16:creationId xmlns:a16="http://schemas.microsoft.com/office/drawing/2014/main" id="{1400E0A3-7D22-4E44-A4B3-47C5C35127E3}"/>
                  </a:ext>
                </a:extLst>
              </p:cNvPr>
              <p:cNvSpPr/>
              <p:nvPr/>
            </p:nvSpPr>
            <p:spPr>
              <a:xfrm>
                <a:off x="9848800" y="897224"/>
                <a:ext cx="1383200" cy="13832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-US" sz="2400" dirty="0">
                    <a:solidFill>
                      <a:srgbClr val="D6473F"/>
                    </a:solidFill>
                  </a:rPr>
                  <a:t>1</a:t>
                </a:r>
                <a:endParaRPr sz="2400" dirty="0">
                  <a:solidFill>
                    <a:srgbClr val="D6473F"/>
                  </a:solidFill>
                </a:endParaRPr>
              </a:p>
            </p:txBody>
          </p:sp>
          <p:sp>
            <p:nvSpPr>
              <p:cNvPr id="17" name="Google Shape;774;p32">
                <a:extLst>
                  <a:ext uri="{FF2B5EF4-FFF2-40B4-BE49-F238E27FC236}">
                    <a16:creationId xmlns:a16="http://schemas.microsoft.com/office/drawing/2014/main" id="{9B9FC24E-A927-4C0D-AB16-24598E51E8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3533" y="975159"/>
                <a:ext cx="933600" cy="12272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6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01</a:t>
                </a: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632212-829C-4E23-8605-28ACB75C1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6087A7B-F690-4FC5-A0D5-7BB830151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39" y="2864918"/>
            <a:ext cx="3967681" cy="39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34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2;p30">
            <a:extLst>
              <a:ext uri="{FF2B5EF4-FFF2-40B4-BE49-F238E27FC236}">
                <a16:creationId xmlns:a16="http://schemas.microsoft.com/office/drawing/2014/main" id="{966C73B4-52C0-470D-9633-81CFBE037D66}"/>
              </a:ext>
            </a:extLst>
          </p:cNvPr>
          <p:cNvSpPr txBox="1">
            <a:spLocks/>
          </p:cNvSpPr>
          <p:nvPr/>
        </p:nvSpPr>
        <p:spPr>
          <a:xfrm>
            <a:off x="5490391" y="2309030"/>
            <a:ext cx="6422788" cy="166316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고병원성 조류인플루엔자</a:t>
            </a:r>
            <a:r>
              <a:rPr lang="en-US" altLang="ko-KR"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                                (HPAI)</a:t>
            </a:r>
            <a:endParaRPr lang="ko-KR" altLang="en-US" sz="44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E391E0-9DF7-4C7F-95C3-2453CEDC2D57}"/>
              </a:ext>
            </a:extLst>
          </p:cNvPr>
          <p:cNvGrpSpPr/>
          <p:nvPr/>
        </p:nvGrpSpPr>
        <p:grpSpPr>
          <a:xfrm>
            <a:off x="276953" y="1335891"/>
            <a:ext cx="5096308" cy="4815134"/>
            <a:chOff x="844929" y="1733043"/>
            <a:chExt cx="5096308" cy="4815134"/>
          </a:xfrm>
        </p:grpSpPr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6439F157-9F1F-457C-9327-8DD28C63276F}"/>
                </a:ext>
              </a:extLst>
            </p:cNvPr>
            <p:cNvSpPr/>
            <p:nvPr/>
          </p:nvSpPr>
          <p:spPr>
            <a:xfrm>
              <a:off x="1199695" y="6239264"/>
              <a:ext cx="233771" cy="308913"/>
            </a:xfrm>
            <a:custGeom>
              <a:avLst/>
              <a:gdLst>
                <a:gd name="connsiteX0" fmla="*/ 60596 w 233771"/>
                <a:gd name="connsiteY0" fmla="*/ 8625 h 308913"/>
                <a:gd name="connsiteX1" fmla="*/ 635 w 233771"/>
                <a:gd name="connsiteY1" fmla="*/ 143537 h 308913"/>
                <a:gd name="connsiteX2" fmla="*/ 98071 w 233771"/>
                <a:gd name="connsiteY2" fmla="*/ 308429 h 308913"/>
                <a:gd name="connsiteX3" fmla="*/ 232982 w 233771"/>
                <a:gd name="connsiteY3" fmla="*/ 188507 h 308913"/>
                <a:gd name="connsiteX4" fmla="*/ 150537 w 233771"/>
                <a:gd name="connsiteY4" fmla="*/ 31111 h 308913"/>
                <a:gd name="connsiteX5" fmla="*/ 60596 w 233771"/>
                <a:gd name="connsiteY5" fmla="*/ 8625 h 30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771" h="308913">
                  <a:moveTo>
                    <a:pt x="60596" y="8625"/>
                  </a:moveTo>
                  <a:cubicBezTo>
                    <a:pt x="35612" y="27363"/>
                    <a:pt x="-5611" y="93570"/>
                    <a:pt x="635" y="143537"/>
                  </a:cubicBezTo>
                  <a:cubicBezTo>
                    <a:pt x="6881" y="193504"/>
                    <a:pt x="59346" y="300934"/>
                    <a:pt x="98071" y="308429"/>
                  </a:cubicBezTo>
                  <a:cubicBezTo>
                    <a:pt x="136796" y="315924"/>
                    <a:pt x="224238" y="234727"/>
                    <a:pt x="232982" y="188507"/>
                  </a:cubicBezTo>
                  <a:cubicBezTo>
                    <a:pt x="241726" y="142287"/>
                    <a:pt x="175521" y="58593"/>
                    <a:pt x="150537" y="31111"/>
                  </a:cubicBezTo>
                  <a:cubicBezTo>
                    <a:pt x="125553" y="3629"/>
                    <a:pt x="85580" y="-10113"/>
                    <a:pt x="60596" y="8625"/>
                  </a:cubicBezTo>
                  <a:close/>
                </a:path>
              </a:pathLst>
            </a:custGeom>
            <a:solidFill>
              <a:srgbClr val="E7DF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Google Shape;1676;p48">
              <a:extLst>
                <a:ext uri="{FF2B5EF4-FFF2-40B4-BE49-F238E27FC236}">
                  <a16:creationId xmlns:a16="http://schemas.microsoft.com/office/drawing/2014/main" id="{9BFC0074-FF48-4621-A841-0D2E5E9D3496}"/>
                </a:ext>
              </a:extLst>
            </p:cNvPr>
            <p:cNvSpPr/>
            <p:nvPr/>
          </p:nvSpPr>
          <p:spPr>
            <a:xfrm flipH="1">
              <a:off x="1113117" y="3455992"/>
              <a:ext cx="775414" cy="2332600"/>
            </a:xfrm>
            <a:custGeom>
              <a:avLst/>
              <a:gdLst/>
              <a:ahLst/>
              <a:cxnLst/>
              <a:rect l="l" t="t" r="r" b="b"/>
              <a:pathLst>
                <a:path w="33297" h="100152" extrusionOk="0">
                  <a:moveTo>
                    <a:pt x="29457" y="1"/>
                  </a:moveTo>
                  <a:cubicBezTo>
                    <a:pt x="29352" y="1"/>
                    <a:pt x="29352" y="421"/>
                    <a:pt x="29457" y="1079"/>
                  </a:cubicBezTo>
                  <a:cubicBezTo>
                    <a:pt x="29588" y="1973"/>
                    <a:pt x="29799" y="2946"/>
                    <a:pt x="30009" y="4261"/>
                  </a:cubicBezTo>
                  <a:cubicBezTo>
                    <a:pt x="30351" y="6996"/>
                    <a:pt x="31009" y="10941"/>
                    <a:pt x="31324" y="15781"/>
                  </a:cubicBezTo>
                  <a:cubicBezTo>
                    <a:pt x="31666" y="20699"/>
                    <a:pt x="31771" y="26511"/>
                    <a:pt x="31219" y="32981"/>
                  </a:cubicBezTo>
                  <a:cubicBezTo>
                    <a:pt x="30667" y="39451"/>
                    <a:pt x="29352" y="46446"/>
                    <a:pt x="27169" y="53574"/>
                  </a:cubicBezTo>
                  <a:cubicBezTo>
                    <a:pt x="24854" y="60596"/>
                    <a:pt x="21909" y="67171"/>
                    <a:pt x="18726" y="72746"/>
                  </a:cubicBezTo>
                  <a:cubicBezTo>
                    <a:pt x="15649" y="78454"/>
                    <a:pt x="12362" y="83266"/>
                    <a:pt x="9521" y="87343"/>
                  </a:cubicBezTo>
                  <a:cubicBezTo>
                    <a:pt x="6681" y="91288"/>
                    <a:pt x="4261" y="94444"/>
                    <a:pt x="2631" y="96653"/>
                  </a:cubicBezTo>
                  <a:cubicBezTo>
                    <a:pt x="869" y="98836"/>
                    <a:pt x="1" y="100046"/>
                    <a:pt x="106" y="100046"/>
                  </a:cubicBezTo>
                  <a:lnTo>
                    <a:pt x="106" y="100151"/>
                  </a:lnTo>
                  <a:cubicBezTo>
                    <a:pt x="211" y="100151"/>
                    <a:pt x="1316" y="99046"/>
                    <a:pt x="3052" y="97074"/>
                  </a:cubicBezTo>
                  <a:cubicBezTo>
                    <a:pt x="4919" y="94996"/>
                    <a:pt x="7549" y="91945"/>
                    <a:pt x="10521" y="88000"/>
                  </a:cubicBezTo>
                  <a:cubicBezTo>
                    <a:pt x="13466" y="84055"/>
                    <a:pt x="16859" y="79216"/>
                    <a:pt x="20147" y="73535"/>
                  </a:cubicBezTo>
                  <a:cubicBezTo>
                    <a:pt x="23434" y="67828"/>
                    <a:pt x="26511" y="61253"/>
                    <a:pt x="28799" y="54021"/>
                  </a:cubicBezTo>
                  <a:cubicBezTo>
                    <a:pt x="31114" y="46788"/>
                    <a:pt x="32324" y="39661"/>
                    <a:pt x="32744" y="33086"/>
                  </a:cubicBezTo>
                  <a:cubicBezTo>
                    <a:pt x="33297" y="26511"/>
                    <a:pt x="32981" y="20594"/>
                    <a:pt x="32534" y="15675"/>
                  </a:cubicBezTo>
                  <a:cubicBezTo>
                    <a:pt x="31982" y="10731"/>
                    <a:pt x="31219" y="6786"/>
                    <a:pt x="30667" y="4156"/>
                  </a:cubicBezTo>
                  <a:cubicBezTo>
                    <a:pt x="30351" y="2736"/>
                    <a:pt x="30009" y="1736"/>
                    <a:pt x="29799" y="1079"/>
                  </a:cubicBezTo>
                  <a:cubicBezTo>
                    <a:pt x="29694" y="316"/>
                    <a:pt x="29457" y="1"/>
                    <a:pt x="29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1677;p48">
              <a:extLst>
                <a:ext uri="{FF2B5EF4-FFF2-40B4-BE49-F238E27FC236}">
                  <a16:creationId xmlns:a16="http://schemas.microsoft.com/office/drawing/2014/main" id="{CAF6A9E8-C33D-4253-83B0-4F947C1C73A2}"/>
                </a:ext>
              </a:extLst>
            </p:cNvPr>
            <p:cNvSpPr/>
            <p:nvPr/>
          </p:nvSpPr>
          <p:spPr>
            <a:xfrm flipH="1">
              <a:off x="960000" y="3958882"/>
              <a:ext cx="676185" cy="1730468"/>
            </a:xfrm>
            <a:custGeom>
              <a:avLst/>
              <a:gdLst/>
              <a:ahLst/>
              <a:cxnLst/>
              <a:rect l="l" t="t" r="r" b="b"/>
              <a:pathLst>
                <a:path w="29036" h="74299" extrusionOk="0">
                  <a:moveTo>
                    <a:pt x="28063" y="1"/>
                  </a:moveTo>
                  <a:cubicBezTo>
                    <a:pt x="27957" y="1"/>
                    <a:pt x="27957" y="1184"/>
                    <a:pt x="27957" y="3288"/>
                  </a:cubicBezTo>
                  <a:lnTo>
                    <a:pt x="27957" y="5024"/>
                  </a:lnTo>
                  <a:lnTo>
                    <a:pt x="27957" y="6997"/>
                  </a:lnTo>
                  <a:cubicBezTo>
                    <a:pt x="27826" y="8548"/>
                    <a:pt x="27826" y="10179"/>
                    <a:pt x="27721" y="12046"/>
                  </a:cubicBezTo>
                  <a:cubicBezTo>
                    <a:pt x="27615" y="12914"/>
                    <a:pt x="27510" y="13914"/>
                    <a:pt x="27510" y="14887"/>
                  </a:cubicBezTo>
                  <a:cubicBezTo>
                    <a:pt x="27405" y="15334"/>
                    <a:pt x="27405" y="15886"/>
                    <a:pt x="27300" y="16438"/>
                  </a:cubicBezTo>
                  <a:cubicBezTo>
                    <a:pt x="27168" y="16964"/>
                    <a:pt x="27168" y="17412"/>
                    <a:pt x="27063" y="17964"/>
                  </a:cubicBezTo>
                  <a:cubicBezTo>
                    <a:pt x="27063" y="18516"/>
                    <a:pt x="26958" y="19068"/>
                    <a:pt x="26853" y="19594"/>
                  </a:cubicBezTo>
                  <a:cubicBezTo>
                    <a:pt x="26853" y="19936"/>
                    <a:pt x="26853" y="20147"/>
                    <a:pt x="26748" y="20489"/>
                  </a:cubicBezTo>
                  <a:cubicBezTo>
                    <a:pt x="26748" y="20699"/>
                    <a:pt x="26642" y="21041"/>
                    <a:pt x="26642" y="21357"/>
                  </a:cubicBezTo>
                  <a:cubicBezTo>
                    <a:pt x="26406" y="22461"/>
                    <a:pt x="26195" y="23671"/>
                    <a:pt x="25985" y="24749"/>
                  </a:cubicBezTo>
                  <a:cubicBezTo>
                    <a:pt x="24985" y="29588"/>
                    <a:pt x="23565" y="34717"/>
                    <a:pt x="21698" y="39977"/>
                  </a:cubicBezTo>
                  <a:cubicBezTo>
                    <a:pt x="19620" y="45237"/>
                    <a:pt x="17306" y="50076"/>
                    <a:pt x="14913" y="54232"/>
                  </a:cubicBezTo>
                  <a:cubicBezTo>
                    <a:pt x="14255" y="55336"/>
                    <a:pt x="13703" y="56309"/>
                    <a:pt x="13045" y="57309"/>
                  </a:cubicBezTo>
                  <a:cubicBezTo>
                    <a:pt x="12940" y="57519"/>
                    <a:pt x="12835" y="57861"/>
                    <a:pt x="12598" y="58071"/>
                  </a:cubicBezTo>
                  <a:cubicBezTo>
                    <a:pt x="12493" y="58282"/>
                    <a:pt x="12283" y="58518"/>
                    <a:pt x="12177" y="58729"/>
                  </a:cubicBezTo>
                  <a:cubicBezTo>
                    <a:pt x="11835" y="59176"/>
                    <a:pt x="11520" y="59702"/>
                    <a:pt x="11178" y="60149"/>
                  </a:cubicBezTo>
                  <a:cubicBezTo>
                    <a:pt x="10968" y="60596"/>
                    <a:pt x="10626" y="61017"/>
                    <a:pt x="10310" y="61464"/>
                  </a:cubicBezTo>
                  <a:cubicBezTo>
                    <a:pt x="10073" y="61911"/>
                    <a:pt x="9758" y="62332"/>
                    <a:pt x="9416" y="62674"/>
                  </a:cubicBezTo>
                  <a:cubicBezTo>
                    <a:pt x="8890" y="63542"/>
                    <a:pt x="8338" y="64304"/>
                    <a:pt x="7680" y="64962"/>
                  </a:cubicBezTo>
                  <a:cubicBezTo>
                    <a:pt x="6681" y="66514"/>
                    <a:pt x="5471" y="67723"/>
                    <a:pt x="4603" y="68907"/>
                  </a:cubicBezTo>
                  <a:cubicBezTo>
                    <a:pt x="4156" y="69459"/>
                    <a:pt x="3735" y="70012"/>
                    <a:pt x="3288" y="70459"/>
                  </a:cubicBezTo>
                  <a:cubicBezTo>
                    <a:pt x="2841" y="70879"/>
                    <a:pt x="2525" y="71327"/>
                    <a:pt x="2183" y="71774"/>
                  </a:cubicBezTo>
                  <a:cubicBezTo>
                    <a:pt x="763" y="73299"/>
                    <a:pt x="0" y="74167"/>
                    <a:pt x="106" y="74298"/>
                  </a:cubicBezTo>
                  <a:cubicBezTo>
                    <a:pt x="342" y="74298"/>
                    <a:pt x="1210" y="73509"/>
                    <a:pt x="2630" y="72194"/>
                  </a:cubicBezTo>
                  <a:cubicBezTo>
                    <a:pt x="2972" y="71879"/>
                    <a:pt x="3393" y="71432"/>
                    <a:pt x="3945" y="71011"/>
                  </a:cubicBezTo>
                  <a:lnTo>
                    <a:pt x="5366" y="69564"/>
                  </a:lnTo>
                  <a:cubicBezTo>
                    <a:pt x="6365" y="68486"/>
                    <a:pt x="7575" y="67276"/>
                    <a:pt x="8653" y="65751"/>
                  </a:cubicBezTo>
                  <a:cubicBezTo>
                    <a:pt x="9311" y="65093"/>
                    <a:pt x="9863" y="64304"/>
                    <a:pt x="10520" y="63542"/>
                  </a:cubicBezTo>
                  <a:cubicBezTo>
                    <a:pt x="10862" y="63121"/>
                    <a:pt x="11178" y="62674"/>
                    <a:pt x="11520" y="62227"/>
                  </a:cubicBezTo>
                  <a:cubicBezTo>
                    <a:pt x="11730" y="61806"/>
                    <a:pt x="12046" y="61359"/>
                    <a:pt x="12388" y="60912"/>
                  </a:cubicBezTo>
                  <a:cubicBezTo>
                    <a:pt x="12703" y="60491"/>
                    <a:pt x="13045" y="60044"/>
                    <a:pt x="13361" y="59597"/>
                  </a:cubicBezTo>
                  <a:cubicBezTo>
                    <a:pt x="13598" y="59386"/>
                    <a:pt x="13703" y="59176"/>
                    <a:pt x="13913" y="58834"/>
                  </a:cubicBezTo>
                  <a:cubicBezTo>
                    <a:pt x="14018" y="58624"/>
                    <a:pt x="14150" y="58387"/>
                    <a:pt x="14360" y="58177"/>
                  </a:cubicBezTo>
                  <a:cubicBezTo>
                    <a:pt x="15018" y="57203"/>
                    <a:pt x="15570" y="56099"/>
                    <a:pt x="16228" y="55099"/>
                  </a:cubicBezTo>
                  <a:cubicBezTo>
                    <a:pt x="18752" y="50839"/>
                    <a:pt x="21251" y="45894"/>
                    <a:pt x="23223" y="40634"/>
                  </a:cubicBezTo>
                  <a:cubicBezTo>
                    <a:pt x="25327" y="35269"/>
                    <a:pt x="26642" y="29904"/>
                    <a:pt x="27510" y="25091"/>
                  </a:cubicBezTo>
                  <a:cubicBezTo>
                    <a:pt x="27721" y="23881"/>
                    <a:pt x="27957" y="22672"/>
                    <a:pt x="28168" y="21567"/>
                  </a:cubicBezTo>
                  <a:cubicBezTo>
                    <a:pt x="28168" y="21251"/>
                    <a:pt x="28273" y="20909"/>
                    <a:pt x="28273" y="20699"/>
                  </a:cubicBezTo>
                  <a:cubicBezTo>
                    <a:pt x="28273" y="20383"/>
                    <a:pt x="28273" y="20147"/>
                    <a:pt x="28378" y="19831"/>
                  </a:cubicBezTo>
                  <a:cubicBezTo>
                    <a:pt x="28378" y="19279"/>
                    <a:pt x="28483" y="18727"/>
                    <a:pt x="28483" y="18174"/>
                  </a:cubicBezTo>
                  <a:cubicBezTo>
                    <a:pt x="28615" y="17622"/>
                    <a:pt x="28615" y="17096"/>
                    <a:pt x="28720" y="16544"/>
                  </a:cubicBezTo>
                  <a:cubicBezTo>
                    <a:pt x="28720" y="15991"/>
                    <a:pt x="28825" y="15439"/>
                    <a:pt x="28825" y="14992"/>
                  </a:cubicBezTo>
                  <a:cubicBezTo>
                    <a:pt x="28825" y="14019"/>
                    <a:pt x="28825" y="13019"/>
                    <a:pt x="28930" y="12046"/>
                  </a:cubicBezTo>
                  <a:cubicBezTo>
                    <a:pt x="29036" y="10179"/>
                    <a:pt x="28930" y="8548"/>
                    <a:pt x="28825" y="6997"/>
                  </a:cubicBezTo>
                  <a:lnTo>
                    <a:pt x="28825" y="4919"/>
                  </a:lnTo>
                  <a:cubicBezTo>
                    <a:pt x="28720" y="4367"/>
                    <a:pt x="28615" y="3709"/>
                    <a:pt x="28615" y="3288"/>
                  </a:cubicBezTo>
                  <a:cubicBezTo>
                    <a:pt x="28378" y="1184"/>
                    <a:pt x="28168" y="1"/>
                    <a:pt x="28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678;p48">
              <a:extLst>
                <a:ext uri="{FF2B5EF4-FFF2-40B4-BE49-F238E27FC236}">
                  <a16:creationId xmlns:a16="http://schemas.microsoft.com/office/drawing/2014/main" id="{198AEC9E-B171-4975-B9CB-1AA9777FE9F1}"/>
                </a:ext>
              </a:extLst>
            </p:cNvPr>
            <p:cNvSpPr/>
            <p:nvPr/>
          </p:nvSpPr>
          <p:spPr>
            <a:xfrm flipH="1">
              <a:off x="5058025" y="2904704"/>
              <a:ext cx="709881" cy="2347901"/>
            </a:xfrm>
            <a:custGeom>
              <a:avLst/>
              <a:gdLst/>
              <a:ahLst/>
              <a:cxnLst/>
              <a:rect l="l" t="t" r="r" b="b"/>
              <a:pathLst>
                <a:path w="30483" h="100809" extrusionOk="0">
                  <a:moveTo>
                    <a:pt x="30482" y="1"/>
                  </a:moveTo>
                  <a:cubicBezTo>
                    <a:pt x="30351" y="1"/>
                    <a:pt x="30035" y="211"/>
                    <a:pt x="29588" y="658"/>
                  </a:cubicBezTo>
                  <a:cubicBezTo>
                    <a:pt x="29036" y="1210"/>
                    <a:pt x="28273" y="1973"/>
                    <a:pt x="27300" y="2946"/>
                  </a:cubicBezTo>
                  <a:cubicBezTo>
                    <a:pt x="25327" y="4919"/>
                    <a:pt x="22697" y="7891"/>
                    <a:pt x="19620" y="11836"/>
                  </a:cubicBezTo>
                  <a:cubicBezTo>
                    <a:pt x="16675" y="15781"/>
                    <a:pt x="13387" y="20699"/>
                    <a:pt x="10415" y="26511"/>
                  </a:cubicBezTo>
                  <a:cubicBezTo>
                    <a:pt x="7338" y="32429"/>
                    <a:pt x="4708" y="39109"/>
                    <a:pt x="2867" y="46578"/>
                  </a:cubicBezTo>
                  <a:cubicBezTo>
                    <a:pt x="1105" y="53916"/>
                    <a:pt x="342" y="61148"/>
                    <a:pt x="105" y="67723"/>
                  </a:cubicBezTo>
                  <a:cubicBezTo>
                    <a:pt x="0" y="74298"/>
                    <a:pt x="342" y="80110"/>
                    <a:pt x="894" y="85029"/>
                  </a:cubicBezTo>
                  <a:cubicBezTo>
                    <a:pt x="1315" y="89973"/>
                    <a:pt x="1973" y="93918"/>
                    <a:pt x="2525" y="96653"/>
                  </a:cubicBezTo>
                  <a:cubicBezTo>
                    <a:pt x="2972" y="99283"/>
                    <a:pt x="3393" y="100809"/>
                    <a:pt x="3524" y="100809"/>
                  </a:cubicBezTo>
                  <a:cubicBezTo>
                    <a:pt x="3630" y="100809"/>
                    <a:pt x="3524" y="99283"/>
                    <a:pt x="3183" y="96548"/>
                  </a:cubicBezTo>
                  <a:cubicBezTo>
                    <a:pt x="2867" y="93786"/>
                    <a:pt x="2420" y="89841"/>
                    <a:pt x="2078" y="84923"/>
                  </a:cubicBezTo>
                  <a:cubicBezTo>
                    <a:pt x="1762" y="80110"/>
                    <a:pt x="1420" y="74193"/>
                    <a:pt x="1762" y="67723"/>
                  </a:cubicBezTo>
                  <a:cubicBezTo>
                    <a:pt x="1973" y="61253"/>
                    <a:pt x="2735" y="54231"/>
                    <a:pt x="4603" y="46894"/>
                  </a:cubicBezTo>
                  <a:cubicBezTo>
                    <a:pt x="6365" y="39661"/>
                    <a:pt x="8890" y="33086"/>
                    <a:pt x="11835" y="27274"/>
                  </a:cubicBezTo>
                  <a:cubicBezTo>
                    <a:pt x="14702" y="21461"/>
                    <a:pt x="17753" y="16543"/>
                    <a:pt x="20620" y="12598"/>
                  </a:cubicBezTo>
                  <a:cubicBezTo>
                    <a:pt x="23460" y="8548"/>
                    <a:pt x="25985" y="5471"/>
                    <a:pt x="27721" y="3393"/>
                  </a:cubicBezTo>
                  <a:cubicBezTo>
                    <a:pt x="28615" y="2394"/>
                    <a:pt x="29272" y="1526"/>
                    <a:pt x="29825" y="974"/>
                  </a:cubicBezTo>
                  <a:cubicBezTo>
                    <a:pt x="30245" y="421"/>
                    <a:pt x="30482" y="106"/>
                    <a:pt x="304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679;p48">
              <a:extLst>
                <a:ext uri="{FF2B5EF4-FFF2-40B4-BE49-F238E27FC236}">
                  <a16:creationId xmlns:a16="http://schemas.microsoft.com/office/drawing/2014/main" id="{2A9AB4CF-9D91-465D-B533-BDE62FC37F9F}"/>
                </a:ext>
              </a:extLst>
            </p:cNvPr>
            <p:cNvSpPr/>
            <p:nvPr/>
          </p:nvSpPr>
          <p:spPr>
            <a:xfrm flipH="1">
              <a:off x="5507594" y="3220780"/>
              <a:ext cx="433643" cy="1814989"/>
            </a:xfrm>
            <a:custGeom>
              <a:avLst/>
              <a:gdLst/>
              <a:ahLst/>
              <a:cxnLst/>
              <a:rect l="l" t="t" r="r" b="b"/>
              <a:pathLst>
                <a:path w="18621" h="77928" extrusionOk="0">
                  <a:moveTo>
                    <a:pt x="18516" y="0"/>
                  </a:moveTo>
                  <a:cubicBezTo>
                    <a:pt x="18410" y="0"/>
                    <a:pt x="17648" y="895"/>
                    <a:pt x="16438" y="2420"/>
                  </a:cubicBezTo>
                  <a:cubicBezTo>
                    <a:pt x="16096" y="2867"/>
                    <a:pt x="15780" y="3288"/>
                    <a:pt x="15333" y="3840"/>
                  </a:cubicBezTo>
                  <a:cubicBezTo>
                    <a:pt x="15018" y="4393"/>
                    <a:pt x="14676" y="4945"/>
                    <a:pt x="14255" y="5602"/>
                  </a:cubicBezTo>
                  <a:cubicBezTo>
                    <a:pt x="13466" y="6812"/>
                    <a:pt x="12493" y="8232"/>
                    <a:pt x="11625" y="9863"/>
                  </a:cubicBezTo>
                  <a:cubicBezTo>
                    <a:pt x="11178" y="10652"/>
                    <a:pt x="10626" y="11520"/>
                    <a:pt x="10178" y="12388"/>
                  </a:cubicBezTo>
                  <a:cubicBezTo>
                    <a:pt x="9863" y="12835"/>
                    <a:pt x="9652" y="13282"/>
                    <a:pt x="9416" y="13808"/>
                  </a:cubicBezTo>
                  <a:cubicBezTo>
                    <a:pt x="9205" y="14255"/>
                    <a:pt x="8995" y="14807"/>
                    <a:pt x="8758" y="15254"/>
                  </a:cubicBezTo>
                  <a:cubicBezTo>
                    <a:pt x="8548" y="15780"/>
                    <a:pt x="8206" y="16228"/>
                    <a:pt x="7996" y="16780"/>
                  </a:cubicBezTo>
                  <a:cubicBezTo>
                    <a:pt x="7890" y="16990"/>
                    <a:pt x="7785" y="17227"/>
                    <a:pt x="7680" y="17543"/>
                  </a:cubicBezTo>
                  <a:cubicBezTo>
                    <a:pt x="7548" y="17753"/>
                    <a:pt x="7443" y="18095"/>
                    <a:pt x="7338" y="18305"/>
                  </a:cubicBezTo>
                  <a:cubicBezTo>
                    <a:pt x="6891" y="19410"/>
                    <a:pt x="6470" y="20514"/>
                    <a:pt x="5918" y="21698"/>
                  </a:cubicBezTo>
                  <a:cubicBezTo>
                    <a:pt x="4156" y="26300"/>
                    <a:pt x="2630" y="31560"/>
                    <a:pt x="1526" y="37162"/>
                  </a:cubicBezTo>
                  <a:cubicBezTo>
                    <a:pt x="553" y="42738"/>
                    <a:pt x="106" y="48235"/>
                    <a:pt x="0" y="53153"/>
                  </a:cubicBezTo>
                  <a:cubicBezTo>
                    <a:pt x="0" y="54363"/>
                    <a:pt x="106" y="55572"/>
                    <a:pt x="106" y="56782"/>
                  </a:cubicBezTo>
                  <a:lnTo>
                    <a:pt x="106" y="57650"/>
                  </a:lnTo>
                  <a:lnTo>
                    <a:pt x="106" y="58518"/>
                  </a:lnTo>
                  <a:cubicBezTo>
                    <a:pt x="211" y="59070"/>
                    <a:pt x="211" y="59623"/>
                    <a:pt x="211" y="60175"/>
                  </a:cubicBezTo>
                  <a:cubicBezTo>
                    <a:pt x="316" y="60727"/>
                    <a:pt x="316" y="61279"/>
                    <a:pt x="447" y="61805"/>
                  </a:cubicBezTo>
                  <a:cubicBezTo>
                    <a:pt x="447" y="62358"/>
                    <a:pt x="447" y="62805"/>
                    <a:pt x="553" y="63357"/>
                  </a:cubicBezTo>
                  <a:cubicBezTo>
                    <a:pt x="658" y="64330"/>
                    <a:pt x="763" y="65330"/>
                    <a:pt x="973" y="66198"/>
                  </a:cubicBezTo>
                  <a:cubicBezTo>
                    <a:pt x="1210" y="68065"/>
                    <a:pt x="1526" y="69695"/>
                    <a:pt x="1868" y="71247"/>
                  </a:cubicBezTo>
                  <a:cubicBezTo>
                    <a:pt x="1973" y="71905"/>
                    <a:pt x="2183" y="72562"/>
                    <a:pt x="2288" y="73220"/>
                  </a:cubicBezTo>
                  <a:cubicBezTo>
                    <a:pt x="2525" y="73877"/>
                    <a:pt x="2630" y="74429"/>
                    <a:pt x="2736" y="74850"/>
                  </a:cubicBezTo>
                  <a:cubicBezTo>
                    <a:pt x="3393" y="76823"/>
                    <a:pt x="3735" y="77927"/>
                    <a:pt x="3840" y="77927"/>
                  </a:cubicBezTo>
                  <a:cubicBezTo>
                    <a:pt x="3945" y="77927"/>
                    <a:pt x="3840" y="76718"/>
                    <a:pt x="3393" y="74745"/>
                  </a:cubicBezTo>
                  <a:cubicBezTo>
                    <a:pt x="3288" y="74193"/>
                    <a:pt x="3183" y="73640"/>
                    <a:pt x="3077" y="72983"/>
                  </a:cubicBezTo>
                  <a:cubicBezTo>
                    <a:pt x="2946" y="72457"/>
                    <a:pt x="2946" y="71799"/>
                    <a:pt x="2841" y="71010"/>
                  </a:cubicBezTo>
                  <a:cubicBezTo>
                    <a:pt x="2630" y="69590"/>
                    <a:pt x="2288" y="67960"/>
                    <a:pt x="2183" y="66092"/>
                  </a:cubicBezTo>
                  <a:cubicBezTo>
                    <a:pt x="2078" y="65224"/>
                    <a:pt x="1973" y="64225"/>
                    <a:pt x="1868" y="63252"/>
                  </a:cubicBezTo>
                  <a:cubicBezTo>
                    <a:pt x="1868" y="62700"/>
                    <a:pt x="1868" y="62253"/>
                    <a:pt x="1762" y="61700"/>
                  </a:cubicBezTo>
                  <a:lnTo>
                    <a:pt x="1762" y="60070"/>
                  </a:lnTo>
                  <a:cubicBezTo>
                    <a:pt x="1631" y="59517"/>
                    <a:pt x="1631" y="58965"/>
                    <a:pt x="1631" y="58413"/>
                  </a:cubicBezTo>
                  <a:cubicBezTo>
                    <a:pt x="1631" y="58202"/>
                    <a:pt x="1631" y="57860"/>
                    <a:pt x="1526" y="57545"/>
                  </a:cubicBezTo>
                  <a:cubicBezTo>
                    <a:pt x="1631" y="57334"/>
                    <a:pt x="1631" y="56993"/>
                    <a:pt x="1631" y="56782"/>
                  </a:cubicBezTo>
                  <a:lnTo>
                    <a:pt x="1631" y="53153"/>
                  </a:lnTo>
                  <a:cubicBezTo>
                    <a:pt x="1762" y="48340"/>
                    <a:pt x="2183" y="42975"/>
                    <a:pt x="3288" y="37478"/>
                  </a:cubicBezTo>
                  <a:cubicBezTo>
                    <a:pt x="4261" y="32008"/>
                    <a:pt x="5813" y="26853"/>
                    <a:pt x="7443" y="22250"/>
                  </a:cubicBezTo>
                  <a:cubicBezTo>
                    <a:pt x="7890" y="21172"/>
                    <a:pt x="8337" y="19962"/>
                    <a:pt x="8758" y="18963"/>
                  </a:cubicBezTo>
                  <a:cubicBezTo>
                    <a:pt x="8863" y="18647"/>
                    <a:pt x="8863" y="18410"/>
                    <a:pt x="8995" y="18095"/>
                  </a:cubicBezTo>
                  <a:cubicBezTo>
                    <a:pt x="9100" y="17884"/>
                    <a:pt x="9205" y="17648"/>
                    <a:pt x="9416" y="17332"/>
                  </a:cubicBezTo>
                  <a:cubicBezTo>
                    <a:pt x="9652" y="16885"/>
                    <a:pt x="9863" y="16333"/>
                    <a:pt x="10073" y="15912"/>
                  </a:cubicBezTo>
                  <a:cubicBezTo>
                    <a:pt x="10310" y="15360"/>
                    <a:pt x="10520" y="14913"/>
                    <a:pt x="10731" y="14360"/>
                  </a:cubicBezTo>
                  <a:cubicBezTo>
                    <a:pt x="10967" y="13939"/>
                    <a:pt x="11073" y="13492"/>
                    <a:pt x="11388" y="12940"/>
                  </a:cubicBezTo>
                  <a:cubicBezTo>
                    <a:pt x="11835" y="12072"/>
                    <a:pt x="12282" y="11309"/>
                    <a:pt x="12703" y="10415"/>
                  </a:cubicBezTo>
                  <a:cubicBezTo>
                    <a:pt x="13466" y="8785"/>
                    <a:pt x="14360" y="7364"/>
                    <a:pt x="15018" y="6049"/>
                  </a:cubicBezTo>
                  <a:cubicBezTo>
                    <a:pt x="15438" y="5392"/>
                    <a:pt x="15780" y="4840"/>
                    <a:pt x="16096" y="4287"/>
                  </a:cubicBezTo>
                  <a:cubicBezTo>
                    <a:pt x="16438" y="3735"/>
                    <a:pt x="16648" y="3288"/>
                    <a:pt x="16990" y="2867"/>
                  </a:cubicBezTo>
                  <a:cubicBezTo>
                    <a:pt x="18068" y="1105"/>
                    <a:pt x="18621" y="132"/>
                    <a:pt x="185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680;p48">
              <a:extLst>
                <a:ext uri="{FF2B5EF4-FFF2-40B4-BE49-F238E27FC236}">
                  <a16:creationId xmlns:a16="http://schemas.microsoft.com/office/drawing/2014/main" id="{9985786D-0C9B-4B27-B0A5-C6830EA52BC6}"/>
                </a:ext>
              </a:extLst>
            </p:cNvPr>
            <p:cNvSpPr/>
            <p:nvPr/>
          </p:nvSpPr>
          <p:spPr>
            <a:xfrm flipH="1">
              <a:off x="1288894" y="2358330"/>
              <a:ext cx="4279971" cy="3634241"/>
            </a:xfrm>
            <a:custGeom>
              <a:avLst/>
              <a:gdLst/>
              <a:ahLst/>
              <a:cxnLst/>
              <a:rect l="l" t="t" r="r" b="b"/>
              <a:pathLst>
                <a:path w="183786" h="156039" extrusionOk="0">
                  <a:moveTo>
                    <a:pt x="119245" y="0"/>
                  </a:moveTo>
                  <a:cubicBezTo>
                    <a:pt x="107726" y="0"/>
                    <a:pt x="96443" y="4050"/>
                    <a:pt x="88658" y="12282"/>
                  </a:cubicBezTo>
                  <a:cubicBezTo>
                    <a:pt x="83609" y="17542"/>
                    <a:pt x="80321" y="24117"/>
                    <a:pt x="76376" y="30140"/>
                  </a:cubicBezTo>
                  <a:cubicBezTo>
                    <a:pt x="72326" y="36163"/>
                    <a:pt x="67066" y="41870"/>
                    <a:pt x="60175" y="43842"/>
                  </a:cubicBezTo>
                  <a:cubicBezTo>
                    <a:pt x="57861" y="44500"/>
                    <a:pt x="55678" y="44815"/>
                    <a:pt x="53364" y="44815"/>
                  </a:cubicBezTo>
                  <a:cubicBezTo>
                    <a:pt x="49971" y="44815"/>
                    <a:pt x="46473" y="44263"/>
                    <a:pt x="42975" y="43605"/>
                  </a:cubicBezTo>
                  <a:cubicBezTo>
                    <a:pt x="39556" y="43079"/>
                    <a:pt x="36058" y="42527"/>
                    <a:pt x="32560" y="42527"/>
                  </a:cubicBezTo>
                  <a:cubicBezTo>
                    <a:pt x="32113" y="42527"/>
                    <a:pt x="31798" y="42527"/>
                    <a:pt x="31350" y="42632"/>
                  </a:cubicBezTo>
                  <a:cubicBezTo>
                    <a:pt x="21593" y="42948"/>
                    <a:pt x="12599" y="49654"/>
                    <a:pt x="7786" y="57965"/>
                  </a:cubicBezTo>
                  <a:cubicBezTo>
                    <a:pt x="6260" y="60595"/>
                    <a:pt x="5050" y="63567"/>
                    <a:pt x="4183" y="66408"/>
                  </a:cubicBezTo>
                  <a:cubicBezTo>
                    <a:pt x="237" y="78795"/>
                    <a:pt x="1" y="92155"/>
                    <a:pt x="3525" y="104648"/>
                  </a:cubicBezTo>
                  <a:cubicBezTo>
                    <a:pt x="9548" y="125793"/>
                    <a:pt x="23250" y="142020"/>
                    <a:pt x="44053" y="149700"/>
                  </a:cubicBezTo>
                  <a:cubicBezTo>
                    <a:pt x="53258" y="153092"/>
                    <a:pt x="64673" y="156038"/>
                    <a:pt x="74851" y="156038"/>
                  </a:cubicBezTo>
                  <a:cubicBezTo>
                    <a:pt x="76508" y="156038"/>
                    <a:pt x="78033" y="156038"/>
                    <a:pt x="79558" y="155828"/>
                  </a:cubicBezTo>
                  <a:cubicBezTo>
                    <a:pt x="83293" y="155512"/>
                    <a:pt x="86581" y="153750"/>
                    <a:pt x="90184" y="153198"/>
                  </a:cubicBezTo>
                  <a:cubicBezTo>
                    <a:pt x="96653" y="151988"/>
                    <a:pt x="103123" y="151777"/>
                    <a:pt x="109488" y="150462"/>
                  </a:cubicBezTo>
                  <a:cubicBezTo>
                    <a:pt x="128003" y="146517"/>
                    <a:pt x="145545" y="139942"/>
                    <a:pt x="159353" y="126582"/>
                  </a:cubicBezTo>
                  <a:cubicBezTo>
                    <a:pt x="176658" y="109697"/>
                    <a:pt x="183786" y="83950"/>
                    <a:pt x="179735" y="60174"/>
                  </a:cubicBezTo>
                  <a:cubicBezTo>
                    <a:pt x="178184" y="51075"/>
                    <a:pt x="174896" y="42422"/>
                    <a:pt x="170399" y="34400"/>
                  </a:cubicBezTo>
                  <a:cubicBezTo>
                    <a:pt x="162404" y="20067"/>
                    <a:pt x="149911" y="7574"/>
                    <a:pt x="134368" y="2420"/>
                  </a:cubicBezTo>
                  <a:cubicBezTo>
                    <a:pt x="129423" y="763"/>
                    <a:pt x="124269" y="0"/>
                    <a:pt x="11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35" name="Google Shape;1681;p48">
              <a:extLst>
                <a:ext uri="{FF2B5EF4-FFF2-40B4-BE49-F238E27FC236}">
                  <a16:creationId xmlns:a16="http://schemas.microsoft.com/office/drawing/2014/main" id="{972147DE-9C5F-4262-AA7F-D91E632C181B}"/>
                </a:ext>
              </a:extLst>
            </p:cNvPr>
            <p:cNvSpPr/>
            <p:nvPr/>
          </p:nvSpPr>
          <p:spPr>
            <a:xfrm flipH="1">
              <a:off x="4823470" y="3476208"/>
              <a:ext cx="165995" cy="186232"/>
            </a:xfrm>
            <a:custGeom>
              <a:avLst/>
              <a:gdLst/>
              <a:ahLst/>
              <a:cxnLst/>
              <a:rect l="l" t="t" r="r" b="b"/>
              <a:pathLst>
                <a:path w="7128" h="7996" extrusionOk="0">
                  <a:moveTo>
                    <a:pt x="3630" y="1"/>
                  </a:moveTo>
                  <a:cubicBezTo>
                    <a:pt x="3078" y="1"/>
                    <a:pt x="2631" y="1316"/>
                    <a:pt x="2525" y="2972"/>
                  </a:cubicBezTo>
                  <a:cubicBezTo>
                    <a:pt x="1105" y="3078"/>
                    <a:pt x="1" y="3498"/>
                    <a:pt x="1" y="4051"/>
                  </a:cubicBezTo>
                  <a:cubicBezTo>
                    <a:pt x="1" y="4498"/>
                    <a:pt x="1105" y="4945"/>
                    <a:pt x="2525" y="5050"/>
                  </a:cubicBezTo>
                  <a:cubicBezTo>
                    <a:pt x="2631" y="6786"/>
                    <a:pt x="3078" y="7996"/>
                    <a:pt x="3630" y="7996"/>
                  </a:cubicBezTo>
                  <a:cubicBezTo>
                    <a:pt x="4051" y="7996"/>
                    <a:pt x="4498" y="6786"/>
                    <a:pt x="4603" y="5050"/>
                  </a:cubicBezTo>
                  <a:cubicBezTo>
                    <a:pt x="6129" y="4945"/>
                    <a:pt x="7128" y="4498"/>
                    <a:pt x="7128" y="4051"/>
                  </a:cubicBezTo>
                  <a:cubicBezTo>
                    <a:pt x="7128" y="3498"/>
                    <a:pt x="6129" y="3078"/>
                    <a:pt x="4603" y="2972"/>
                  </a:cubicBezTo>
                  <a:cubicBezTo>
                    <a:pt x="4498" y="1316"/>
                    <a:pt x="4051" y="1"/>
                    <a:pt x="3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682;p48">
              <a:extLst>
                <a:ext uri="{FF2B5EF4-FFF2-40B4-BE49-F238E27FC236}">
                  <a16:creationId xmlns:a16="http://schemas.microsoft.com/office/drawing/2014/main" id="{DC1D98B2-C9BB-4D65-8B77-E8571CA42BCC}"/>
                </a:ext>
              </a:extLst>
            </p:cNvPr>
            <p:cNvSpPr/>
            <p:nvPr/>
          </p:nvSpPr>
          <p:spPr>
            <a:xfrm flipH="1">
              <a:off x="2200239" y="2853255"/>
              <a:ext cx="166018" cy="186837"/>
            </a:xfrm>
            <a:custGeom>
              <a:avLst/>
              <a:gdLst/>
              <a:ahLst/>
              <a:cxnLst/>
              <a:rect l="l" t="t" r="r" b="b"/>
              <a:pathLst>
                <a:path w="7129" h="8022" extrusionOk="0">
                  <a:moveTo>
                    <a:pt x="3525" y="0"/>
                  </a:moveTo>
                  <a:cubicBezTo>
                    <a:pt x="3078" y="0"/>
                    <a:pt x="2631" y="1210"/>
                    <a:pt x="2526" y="2972"/>
                  </a:cubicBezTo>
                  <a:cubicBezTo>
                    <a:pt x="1000" y="3078"/>
                    <a:pt x="1" y="3525"/>
                    <a:pt x="1" y="3945"/>
                  </a:cubicBezTo>
                  <a:cubicBezTo>
                    <a:pt x="1" y="4498"/>
                    <a:pt x="1000" y="4945"/>
                    <a:pt x="2526" y="5050"/>
                  </a:cubicBezTo>
                  <a:cubicBezTo>
                    <a:pt x="2631" y="6707"/>
                    <a:pt x="3078" y="8022"/>
                    <a:pt x="3525" y="8022"/>
                  </a:cubicBezTo>
                  <a:cubicBezTo>
                    <a:pt x="4077" y="8022"/>
                    <a:pt x="4498" y="6707"/>
                    <a:pt x="4603" y="5050"/>
                  </a:cubicBezTo>
                  <a:cubicBezTo>
                    <a:pt x="6050" y="4945"/>
                    <a:pt x="7128" y="4498"/>
                    <a:pt x="7128" y="3945"/>
                  </a:cubicBezTo>
                  <a:cubicBezTo>
                    <a:pt x="7128" y="3525"/>
                    <a:pt x="6050" y="3078"/>
                    <a:pt x="4603" y="2972"/>
                  </a:cubicBezTo>
                  <a:cubicBezTo>
                    <a:pt x="4498" y="1210"/>
                    <a:pt x="4077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1683;p48">
              <a:extLst>
                <a:ext uri="{FF2B5EF4-FFF2-40B4-BE49-F238E27FC236}">
                  <a16:creationId xmlns:a16="http://schemas.microsoft.com/office/drawing/2014/main" id="{53ABA3E7-DDD9-49D7-BD3E-FB4A47EF7B31}"/>
                </a:ext>
              </a:extLst>
            </p:cNvPr>
            <p:cNvSpPr/>
            <p:nvPr/>
          </p:nvSpPr>
          <p:spPr>
            <a:xfrm flipH="1">
              <a:off x="4685652" y="2345450"/>
              <a:ext cx="140286" cy="158679"/>
            </a:xfrm>
            <a:custGeom>
              <a:avLst/>
              <a:gdLst/>
              <a:ahLst/>
              <a:cxnLst/>
              <a:rect l="l" t="t" r="r" b="b"/>
              <a:pathLst>
                <a:path w="6024" h="6813" extrusionOk="0">
                  <a:moveTo>
                    <a:pt x="3052" y="1"/>
                  </a:moveTo>
                  <a:cubicBezTo>
                    <a:pt x="2631" y="1"/>
                    <a:pt x="2184" y="1105"/>
                    <a:pt x="2078" y="2526"/>
                  </a:cubicBezTo>
                  <a:cubicBezTo>
                    <a:pt x="869" y="2631"/>
                    <a:pt x="1" y="2973"/>
                    <a:pt x="1" y="3393"/>
                  </a:cubicBezTo>
                  <a:cubicBezTo>
                    <a:pt x="1" y="3841"/>
                    <a:pt x="869" y="4182"/>
                    <a:pt x="2078" y="4288"/>
                  </a:cubicBezTo>
                  <a:cubicBezTo>
                    <a:pt x="2184" y="5813"/>
                    <a:pt x="2631" y="6812"/>
                    <a:pt x="3052" y="6812"/>
                  </a:cubicBezTo>
                  <a:cubicBezTo>
                    <a:pt x="3499" y="6812"/>
                    <a:pt x="3841" y="5813"/>
                    <a:pt x="3946" y="4288"/>
                  </a:cubicBezTo>
                  <a:cubicBezTo>
                    <a:pt x="5156" y="4182"/>
                    <a:pt x="6023" y="3841"/>
                    <a:pt x="6023" y="3393"/>
                  </a:cubicBezTo>
                  <a:cubicBezTo>
                    <a:pt x="6023" y="2973"/>
                    <a:pt x="5156" y="2631"/>
                    <a:pt x="3946" y="2526"/>
                  </a:cubicBezTo>
                  <a:cubicBezTo>
                    <a:pt x="3841" y="1105"/>
                    <a:pt x="3499" y="1"/>
                    <a:pt x="30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1684;p48">
              <a:extLst>
                <a:ext uri="{FF2B5EF4-FFF2-40B4-BE49-F238E27FC236}">
                  <a16:creationId xmlns:a16="http://schemas.microsoft.com/office/drawing/2014/main" id="{F7791C94-8C78-440B-B6E4-DF03E188C92E}"/>
                </a:ext>
              </a:extLst>
            </p:cNvPr>
            <p:cNvSpPr/>
            <p:nvPr/>
          </p:nvSpPr>
          <p:spPr>
            <a:xfrm flipH="1">
              <a:off x="3460714" y="2205194"/>
              <a:ext cx="115158" cy="130474"/>
            </a:xfrm>
            <a:custGeom>
              <a:avLst/>
              <a:gdLst/>
              <a:ahLst/>
              <a:cxnLst/>
              <a:rect l="l" t="t" r="r" b="b"/>
              <a:pathLst>
                <a:path w="4945" h="5602" extrusionOk="0">
                  <a:moveTo>
                    <a:pt x="2525" y="0"/>
                  </a:moveTo>
                  <a:cubicBezTo>
                    <a:pt x="2209" y="0"/>
                    <a:pt x="1867" y="868"/>
                    <a:pt x="1762" y="1973"/>
                  </a:cubicBezTo>
                  <a:cubicBezTo>
                    <a:pt x="789" y="2078"/>
                    <a:pt x="0" y="2420"/>
                    <a:pt x="0" y="2735"/>
                  </a:cubicBezTo>
                  <a:cubicBezTo>
                    <a:pt x="0" y="3077"/>
                    <a:pt x="789" y="3393"/>
                    <a:pt x="1762" y="3498"/>
                  </a:cubicBezTo>
                  <a:cubicBezTo>
                    <a:pt x="1867" y="4708"/>
                    <a:pt x="2209" y="5602"/>
                    <a:pt x="2525" y="5602"/>
                  </a:cubicBezTo>
                  <a:cubicBezTo>
                    <a:pt x="2867" y="5602"/>
                    <a:pt x="3182" y="4708"/>
                    <a:pt x="3288" y="3498"/>
                  </a:cubicBezTo>
                  <a:cubicBezTo>
                    <a:pt x="4287" y="3393"/>
                    <a:pt x="4945" y="3077"/>
                    <a:pt x="4945" y="2735"/>
                  </a:cubicBezTo>
                  <a:cubicBezTo>
                    <a:pt x="4945" y="2420"/>
                    <a:pt x="4287" y="2078"/>
                    <a:pt x="3288" y="1973"/>
                  </a:cubicBezTo>
                  <a:cubicBezTo>
                    <a:pt x="3182" y="868"/>
                    <a:pt x="2867" y="0"/>
                    <a:pt x="2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1685;p48">
              <a:extLst>
                <a:ext uri="{FF2B5EF4-FFF2-40B4-BE49-F238E27FC236}">
                  <a16:creationId xmlns:a16="http://schemas.microsoft.com/office/drawing/2014/main" id="{A4C3C123-489D-4CF9-BD51-08066DDBB6D6}"/>
                </a:ext>
              </a:extLst>
            </p:cNvPr>
            <p:cNvSpPr/>
            <p:nvPr/>
          </p:nvSpPr>
          <p:spPr>
            <a:xfrm flipH="1">
              <a:off x="4147284" y="2758928"/>
              <a:ext cx="79039" cy="89459"/>
            </a:xfrm>
            <a:custGeom>
              <a:avLst/>
              <a:gdLst/>
              <a:ahLst/>
              <a:cxnLst/>
              <a:rect l="l" t="t" r="r" b="b"/>
              <a:pathLst>
                <a:path w="3394" h="3841" extrusionOk="0">
                  <a:moveTo>
                    <a:pt x="1631" y="0"/>
                  </a:moveTo>
                  <a:cubicBezTo>
                    <a:pt x="1421" y="0"/>
                    <a:pt x="1210" y="658"/>
                    <a:pt x="1210" y="1420"/>
                  </a:cubicBezTo>
                  <a:cubicBezTo>
                    <a:pt x="553" y="1552"/>
                    <a:pt x="0" y="1657"/>
                    <a:pt x="0" y="1973"/>
                  </a:cubicBezTo>
                  <a:cubicBezTo>
                    <a:pt x="0" y="2209"/>
                    <a:pt x="553" y="2420"/>
                    <a:pt x="1210" y="2420"/>
                  </a:cubicBezTo>
                  <a:cubicBezTo>
                    <a:pt x="1210" y="3288"/>
                    <a:pt x="1421" y="3840"/>
                    <a:pt x="1631" y="3840"/>
                  </a:cubicBezTo>
                  <a:cubicBezTo>
                    <a:pt x="1973" y="3840"/>
                    <a:pt x="2183" y="3288"/>
                    <a:pt x="2183" y="2420"/>
                  </a:cubicBezTo>
                  <a:cubicBezTo>
                    <a:pt x="2841" y="2420"/>
                    <a:pt x="3393" y="2209"/>
                    <a:pt x="3393" y="1973"/>
                  </a:cubicBezTo>
                  <a:cubicBezTo>
                    <a:pt x="3393" y="1657"/>
                    <a:pt x="2841" y="1552"/>
                    <a:pt x="2183" y="1420"/>
                  </a:cubicBezTo>
                  <a:cubicBezTo>
                    <a:pt x="2183" y="658"/>
                    <a:pt x="1973" y="0"/>
                    <a:pt x="1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1686;p48">
              <a:extLst>
                <a:ext uri="{FF2B5EF4-FFF2-40B4-BE49-F238E27FC236}">
                  <a16:creationId xmlns:a16="http://schemas.microsoft.com/office/drawing/2014/main" id="{D3AC3DD3-C9EE-49E7-B188-8D9E7F60620D}"/>
                </a:ext>
              </a:extLst>
            </p:cNvPr>
            <p:cNvSpPr/>
            <p:nvPr/>
          </p:nvSpPr>
          <p:spPr>
            <a:xfrm flipH="1">
              <a:off x="2082658" y="2335644"/>
              <a:ext cx="79039" cy="88853"/>
            </a:xfrm>
            <a:custGeom>
              <a:avLst/>
              <a:gdLst/>
              <a:ahLst/>
              <a:cxnLst/>
              <a:rect l="l" t="t" r="r" b="b"/>
              <a:pathLst>
                <a:path w="3394" h="3815" extrusionOk="0">
                  <a:moveTo>
                    <a:pt x="1632" y="1"/>
                  </a:moveTo>
                  <a:cubicBezTo>
                    <a:pt x="1421" y="1"/>
                    <a:pt x="1211" y="527"/>
                    <a:pt x="1211" y="1316"/>
                  </a:cubicBezTo>
                  <a:cubicBezTo>
                    <a:pt x="553" y="1421"/>
                    <a:pt x="1" y="1632"/>
                    <a:pt x="1" y="1842"/>
                  </a:cubicBezTo>
                  <a:cubicBezTo>
                    <a:pt x="1" y="2079"/>
                    <a:pt x="553" y="2289"/>
                    <a:pt x="1211" y="2394"/>
                  </a:cubicBezTo>
                  <a:cubicBezTo>
                    <a:pt x="1211" y="3157"/>
                    <a:pt x="1421" y="3814"/>
                    <a:pt x="1632" y="3814"/>
                  </a:cubicBezTo>
                  <a:cubicBezTo>
                    <a:pt x="1973" y="3814"/>
                    <a:pt x="2184" y="3157"/>
                    <a:pt x="2184" y="2394"/>
                  </a:cubicBezTo>
                  <a:cubicBezTo>
                    <a:pt x="2841" y="2289"/>
                    <a:pt x="3394" y="2079"/>
                    <a:pt x="3394" y="1842"/>
                  </a:cubicBezTo>
                  <a:cubicBezTo>
                    <a:pt x="3394" y="1632"/>
                    <a:pt x="2841" y="1421"/>
                    <a:pt x="2184" y="1316"/>
                  </a:cubicBezTo>
                  <a:cubicBezTo>
                    <a:pt x="2184" y="527"/>
                    <a:pt x="1973" y="1"/>
                    <a:pt x="1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1687;p48">
              <a:extLst>
                <a:ext uri="{FF2B5EF4-FFF2-40B4-BE49-F238E27FC236}">
                  <a16:creationId xmlns:a16="http://schemas.microsoft.com/office/drawing/2014/main" id="{86198FC3-EEFA-405A-BD9C-C9AC06B66F62}"/>
                </a:ext>
              </a:extLst>
            </p:cNvPr>
            <p:cNvSpPr/>
            <p:nvPr/>
          </p:nvSpPr>
          <p:spPr>
            <a:xfrm flipH="1">
              <a:off x="1748245" y="3565644"/>
              <a:ext cx="79039" cy="89459"/>
            </a:xfrm>
            <a:custGeom>
              <a:avLst/>
              <a:gdLst/>
              <a:ahLst/>
              <a:cxnLst/>
              <a:rect l="l" t="t" r="r" b="b"/>
              <a:pathLst>
                <a:path w="3394" h="3841" extrusionOk="0">
                  <a:moveTo>
                    <a:pt x="1631" y="0"/>
                  </a:moveTo>
                  <a:cubicBezTo>
                    <a:pt x="1421" y="0"/>
                    <a:pt x="1184" y="553"/>
                    <a:pt x="1184" y="1421"/>
                  </a:cubicBezTo>
                  <a:cubicBezTo>
                    <a:pt x="422" y="1421"/>
                    <a:pt x="1" y="1631"/>
                    <a:pt x="1" y="1868"/>
                  </a:cubicBezTo>
                  <a:cubicBezTo>
                    <a:pt x="1" y="2078"/>
                    <a:pt x="422" y="2288"/>
                    <a:pt x="1184" y="2420"/>
                  </a:cubicBezTo>
                  <a:cubicBezTo>
                    <a:pt x="1184" y="3183"/>
                    <a:pt x="1421" y="3840"/>
                    <a:pt x="1631" y="3840"/>
                  </a:cubicBezTo>
                  <a:cubicBezTo>
                    <a:pt x="1973" y="3840"/>
                    <a:pt x="2078" y="3183"/>
                    <a:pt x="2184" y="2420"/>
                  </a:cubicBezTo>
                  <a:cubicBezTo>
                    <a:pt x="2841" y="2288"/>
                    <a:pt x="3393" y="2078"/>
                    <a:pt x="3393" y="1868"/>
                  </a:cubicBezTo>
                  <a:cubicBezTo>
                    <a:pt x="3393" y="1631"/>
                    <a:pt x="2841" y="1421"/>
                    <a:pt x="2184" y="1421"/>
                  </a:cubicBezTo>
                  <a:cubicBezTo>
                    <a:pt x="2078" y="553"/>
                    <a:pt x="1973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4" name="Google Shape;1718;p48">
              <a:extLst>
                <a:ext uri="{FF2B5EF4-FFF2-40B4-BE49-F238E27FC236}">
                  <a16:creationId xmlns:a16="http://schemas.microsoft.com/office/drawing/2014/main" id="{43763BF5-516C-4E07-AF9E-87E916432EE9}"/>
                </a:ext>
              </a:extLst>
            </p:cNvPr>
            <p:cNvGrpSpPr/>
            <p:nvPr/>
          </p:nvGrpSpPr>
          <p:grpSpPr>
            <a:xfrm flipH="1">
              <a:off x="3903852" y="2040080"/>
              <a:ext cx="453807" cy="460718"/>
              <a:chOff x="6273651" y="1364234"/>
              <a:chExt cx="405571" cy="411748"/>
            </a:xfrm>
          </p:grpSpPr>
          <p:sp>
            <p:nvSpPr>
              <p:cNvPr id="220" name="Google Shape;1719;p48">
                <a:extLst>
                  <a:ext uri="{FF2B5EF4-FFF2-40B4-BE49-F238E27FC236}">
                    <a16:creationId xmlns:a16="http://schemas.microsoft.com/office/drawing/2014/main" id="{0DC8A0CF-5148-45D4-BEF9-DEC02ABFB43C}"/>
                  </a:ext>
                </a:extLst>
              </p:cNvPr>
              <p:cNvSpPr/>
              <p:nvPr/>
            </p:nvSpPr>
            <p:spPr>
              <a:xfrm>
                <a:off x="6567272" y="1426178"/>
                <a:ext cx="27276" cy="48541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3513" extrusionOk="0">
                    <a:moveTo>
                      <a:pt x="1840" y="1"/>
                    </a:moveTo>
                    <a:cubicBezTo>
                      <a:pt x="1697" y="1"/>
                      <a:pt x="1283" y="744"/>
                      <a:pt x="869" y="1646"/>
                    </a:cubicBezTo>
                    <a:cubicBezTo>
                      <a:pt x="316" y="2645"/>
                      <a:pt x="1" y="3408"/>
                      <a:pt x="106" y="3513"/>
                    </a:cubicBezTo>
                    <a:cubicBezTo>
                      <a:pt x="211" y="3513"/>
                      <a:pt x="764" y="2855"/>
                      <a:pt x="1211" y="1856"/>
                    </a:cubicBezTo>
                    <a:cubicBezTo>
                      <a:pt x="1763" y="883"/>
                      <a:pt x="1973" y="15"/>
                      <a:pt x="1868" y="15"/>
                    </a:cubicBezTo>
                    <a:cubicBezTo>
                      <a:pt x="1860" y="5"/>
                      <a:pt x="1851" y="1"/>
                      <a:pt x="18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1" name="Google Shape;1720;p48">
                <a:extLst>
                  <a:ext uri="{FF2B5EF4-FFF2-40B4-BE49-F238E27FC236}">
                    <a16:creationId xmlns:a16="http://schemas.microsoft.com/office/drawing/2014/main" id="{61DBE141-F6AD-45CC-AB7D-69BF7A0BFA73}"/>
                  </a:ext>
                </a:extLst>
              </p:cNvPr>
              <p:cNvSpPr/>
              <p:nvPr/>
            </p:nvSpPr>
            <p:spPr>
              <a:xfrm>
                <a:off x="6505135" y="1379130"/>
                <a:ext cx="12007" cy="6689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4841" extrusionOk="0">
                    <a:moveTo>
                      <a:pt x="763" y="1"/>
                    </a:moveTo>
                    <a:cubicBezTo>
                      <a:pt x="658" y="1"/>
                      <a:pt x="448" y="1106"/>
                      <a:pt x="342" y="2421"/>
                    </a:cubicBezTo>
                    <a:cubicBezTo>
                      <a:pt x="106" y="3736"/>
                      <a:pt x="1" y="4840"/>
                      <a:pt x="106" y="4840"/>
                    </a:cubicBezTo>
                    <a:cubicBezTo>
                      <a:pt x="211" y="4840"/>
                      <a:pt x="553" y="3841"/>
                      <a:pt x="658" y="2421"/>
                    </a:cubicBezTo>
                    <a:cubicBezTo>
                      <a:pt x="868" y="1106"/>
                      <a:pt x="868" y="1"/>
                      <a:pt x="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2" name="Google Shape;1721;p48">
                <a:extLst>
                  <a:ext uri="{FF2B5EF4-FFF2-40B4-BE49-F238E27FC236}">
                    <a16:creationId xmlns:a16="http://schemas.microsoft.com/office/drawing/2014/main" id="{B30CBA3B-27C5-4FFB-AFBA-537D4097E68C}"/>
                  </a:ext>
                </a:extLst>
              </p:cNvPr>
              <p:cNvSpPr/>
              <p:nvPr/>
            </p:nvSpPr>
            <p:spPr>
              <a:xfrm>
                <a:off x="6420461" y="1398944"/>
                <a:ext cx="24001" cy="54703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3959" extrusionOk="0">
                    <a:moveTo>
                      <a:pt x="131" y="1"/>
                    </a:moveTo>
                    <a:cubicBezTo>
                      <a:pt x="121" y="1"/>
                      <a:pt x="113" y="5"/>
                      <a:pt x="106" y="13"/>
                    </a:cubicBezTo>
                    <a:cubicBezTo>
                      <a:pt x="1" y="13"/>
                      <a:pt x="211" y="881"/>
                      <a:pt x="658" y="1986"/>
                    </a:cubicBezTo>
                    <a:cubicBezTo>
                      <a:pt x="1079" y="3064"/>
                      <a:pt x="1526" y="3958"/>
                      <a:pt x="1631" y="3958"/>
                    </a:cubicBezTo>
                    <a:cubicBezTo>
                      <a:pt x="1736" y="3827"/>
                      <a:pt x="1421" y="2959"/>
                      <a:pt x="1079" y="1854"/>
                    </a:cubicBezTo>
                    <a:cubicBezTo>
                      <a:pt x="686" y="847"/>
                      <a:pt x="270" y="1"/>
                      <a:pt x="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3" name="Google Shape;1722;p48">
                <a:extLst>
                  <a:ext uri="{FF2B5EF4-FFF2-40B4-BE49-F238E27FC236}">
                    <a16:creationId xmlns:a16="http://schemas.microsoft.com/office/drawing/2014/main" id="{6862BD3A-C3B9-4056-8204-07BEEEC321DD}"/>
                  </a:ext>
                </a:extLst>
              </p:cNvPr>
              <p:cNvSpPr/>
              <p:nvPr/>
            </p:nvSpPr>
            <p:spPr>
              <a:xfrm>
                <a:off x="6595985" y="1487942"/>
                <a:ext cx="68328" cy="36837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666" extrusionOk="0">
                    <a:moveTo>
                      <a:pt x="4880" y="1"/>
                    </a:moveTo>
                    <a:cubicBezTo>
                      <a:pt x="4600" y="1"/>
                      <a:pt x="3597" y="432"/>
                      <a:pt x="2315" y="1121"/>
                    </a:cubicBezTo>
                    <a:cubicBezTo>
                      <a:pt x="1000" y="1883"/>
                      <a:pt x="1" y="2646"/>
                      <a:pt x="106" y="2646"/>
                    </a:cubicBezTo>
                    <a:cubicBezTo>
                      <a:pt x="106" y="2659"/>
                      <a:pt x="117" y="2665"/>
                      <a:pt x="138" y="2665"/>
                    </a:cubicBezTo>
                    <a:cubicBezTo>
                      <a:pt x="328" y="2665"/>
                      <a:pt x="1341" y="2149"/>
                      <a:pt x="2525" y="1462"/>
                    </a:cubicBezTo>
                    <a:cubicBezTo>
                      <a:pt x="3840" y="673"/>
                      <a:pt x="4945" y="147"/>
                      <a:pt x="4945" y="16"/>
                    </a:cubicBezTo>
                    <a:cubicBezTo>
                      <a:pt x="4932" y="6"/>
                      <a:pt x="4910" y="1"/>
                      <a:pt x="4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4" name="Google Shape;1723;p48">
                <a:extLst>
                  <a:ext uri="{FF2B5EF4-FFF2-40B4-BE49-F238E27FC236}">
                    <a16:creationId xmlns:a16="http://schemas.microsoft.com/office/drawing/2014/main" id="{791B74E7-2795-4A7F-B852-0359CD3F1CCE}"/>
                  </a:ext>
                </a:extLst>
              </p:cNvPr>
              <p:cNvSpPr/>
              <p:nvPr/>
            </p:nvSpPr>
            <p:spPr>
              <a:xfrm>
                <a:off x="6607979" y="1571732"/>
                <a:ext cx="47256" cy="5831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422" extrusionOk="0">
                    <a:moveTo>
                      <a:pt x="1763" y="1"/>
                    </a:moveTo>
                    <a:cubicBezTo>
                      <a:pt x="789" y="1"/>
                      <a:pt x="0" y="106"/>
                      <a:pt x="0" y="211"/>
                    </a:cubicBezTo>
                    <a:cubicBezTo>
                      <a:pt x="0" y="317"/>
                      <a:pt x="789" y="422"/>
                      <a:pt x="1763" y="422"/>
                    </a:cubicBezTo>
                    <a:cubicBezTo>
                      <a:pt x="2630" y="422"/>
                      <a:pt x="3419" y="422"/>
                      <a:pt x="3419" y="317"/>
                    </a:cubicBezTo>
                    <a:cubicBezTo>
                      <a:pt x="3419" y="211"/>
                      <a:pt x="2630" y="106"/>
                      <a:pt x="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5" name="Google Shape;1724;p48">
                <a:extLst>
                  <a:ext uri="{FF2B5EF4-FFF2-40B4-BE49-F238E27FC236}">
                    <a16:creationId xmlns:a16="http://schemas.microsoft.com/office/drawing/2014/main" id="{615FCCB8-D816-450C-B9D2-4F332CD29DF0}"/>
                  </a:ext>
                </a:extLst>
              </p:cNvPr>
              <p:cNvSpPr/>
              <p:nvPr/>
            </p:nvSpPr>
            <p:spPr>
              <a:xfrm>
                <a:off x="6589809" y="1622801"/>
                <a:ext cx="68328" cy="33839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449" extrusionOk="0">
                    <a:moveTo>
                      <a:pt x="52" y="0"/>
                    </a:moveTo>
                    <a:cubicBezTo>
                      <a:pt x="29" y="0"/>
                      <a:pt x="11" y="5"/>
                      <a:pt x="0" y="13"/>
                    </a:cubicBezTo>
                    <a:cubicBezTo>
                      <a:pt x="0" y="118"/>
                      <a:pt x="1000" y="776"/>
                      <a:pt x="2315" y="1433"/>
                    </a:cubicBezTo>
                    <a:cubicBezTo>
                      <a:pt x="3596" y="2026"/>
                      <a:pt x="4620" y="2448"/>
                      <a:pt x="4808" y="2448"/>
                    </a:cubicBezTo>
                    <a:cubicBezTo>
                      <a:pt x="4829" y="2448"/>
                      <a:pt x="4840" y="2443"/>
                      <a:pt x="4840" y="2433"/>
                    </a:cubicBezTo>
                    <a:cubicBezTo>
                      <a:pt x="4945" y="2328"/>
                      <a:pt x="3840" y="1775"/>
                      <a:pt x="2525" y="1118"/>
                    </a:cubicBezTo>
                    <a:cubicBezTo>
                      <a:pt x="1319" y="515"/>
                      <a:pt x="312" y="0"/>
                      <a:pt x="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6" name="Google Shape;1725;p48">
                <a:extLst>
                  <a:ext uri="{FF2B5EF4-FFF2-40B4-BE49-F238E27FC236}">
                    <a16:creationId xmlns:a16="http://schemas.microsoft.com/office/drawing/2014/main" id="{E3060E84-CA22-4E16-9520-58F9CDBA7B66}"/>
                  </a:ext>
                </a:extLst>
              </p:cNvPr>
              <p:cNvSpPr/>
              <p:nvPr/>
            </p:nvSpPr>
            <p:spPr>
              <a:xfrm>
                <a:off x="6564371" y="1666741"/>
                <a:ext cx="36354" cy="29155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2110" extrusionOk="0">
                    <a:moveTo>
                      <a:pt x="125" y="0"/>
                    </a:moveTo>
                    <a:cubicBezTo>
                      <a:pt x="112" y="0"/>
                      <a:pt x="106" y="5"/>
                      <a:pt x="106" y="16"/>
                    </a:cubicBezTo>
                    <a:cubicBezTo>
                      <a:pt x="0" y="16"/>
                      <a:pt x="526" y="673"/>
                      <a:pt x="1184" y="1225"/>
                    </a:cubicBezTo>
                    <a:cubicBezTo>
                      <a:pt x="1773" y="1720"/>
                      <a:pt x="2278" y="2109"/>
                      <a:pt x="2452" y="2109"/>
                    </a:cubicBezTo>
                    <a:cubicBezTo>
                      <a:pt x="2472" y="2109"/>
                      <a:pt x="2488" y="2104"/>
                      <a:pt x="2499" y="2093"/>
                    </a:cubicBezTo>
                    <a:cubicBezTo>
                      <a:pt x="2630" y="2093"/>
                      <a:pt x="2078" y="1541"/>
                      <a:pt x="1421" y="883"/>
                    </a:cubicBezTo>
                    <a:cubicBezTo>
                      <a:pt x="829" y="410"/>
                      <a:pt x="236" y="0"/>
                      <a:pt x="1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7" name="Google Shape;1726;p48">
                <a:extLst>
                  <a:ext uri="{FF2B5EF4-FFF2-40B4-BE49-F238E27FC236}">
                    <a16:creationId xmlns:a16="http://schemas.microsoft.com/office/drawing/2014/main" id="{92FB607F-8390-4454-AB1B-72D5F60D2ABC}"/>
                  </a:ext>
                </a:extLst>
              </p:cNvPr>
              <p:cNvSpPr/>
              <p:nvPr/>
            </p:nvSpPr>
            <p:spPr>
              <a:xfrm>
                <a:off x="6518939" y="1689692"/>
                <a:ext cx="36354" cy="72846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5272" extrusionOk="0">
                    <a:moveTo>
                      <a:pt x="128" y="1"/>
                    </a:moveTo>
                    <a:cubicBezTo>
                      <a:pt x="119" y="1"/>
                      <a:pt x="112" y="4"/>
                      <a:pt x="106" y="11"/>
                    </a:cubicBezTo>
                    <a:cubicBezTo>
                      <a:pt x="1" y="11"/>
                      <a:pt x="527" y="1195"/>
                      <a:pt x="1184" y="2641"/>
                    </a:cubicBezTo>
                    <a:cubicBezTo>
                      <a:pt x="1842" y="4062"/>
                      <a:pt x="2499" y="5271"/>
                      <a:pt x="2499" y="5271"/>
                    </a:cubicBezTo>
                    <a:cubicBezTo>
                      <a:pt x="2631" y="5140"/>
                      <a:pt x="2289" y="3956"/>
                      <a:pt x="1526" y="2510"/>
                    </a:cubicBezTo>
                    <a:cubicBezTo>
                      <a:pt x="904" y="1067"/>
                      <a:pt x="283" y="1"/>
                      <a:pt x="1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8" name="Google Shape;1727;p48">
                <a:extLst>
                  <a:ext uri="{FF2B5EF4-FFF2-40B4-BE49-F238E27FC236}">
                    <a16:creationId xmlns:a16="http://schemas.microsoft.com/office/drawing/2014/main" id="{E2C17B75-5F25-4480-8918-5CC6D2F54F60}"/>
                  </a:ext>
                </a:extLst>
              </p:cNvPr>
              <p:cNvSpPr/>
              <p:nvPr/>
            </p:nvSpPr>
            <p:spPr>
              <a:xfrm>
                <a:off x="6465893" y="1695661"/>
                <a:ext cx="9092" cy="50282"/>
              </a:xfrm>
              <a:custGeom>
                <a:avLst/>
                <a:gdLst/>
                <a:ahLst/>
                <a:cxnLst/>
                <a:rect l="l" t="t" r="r" b="b"/>
                <a:pathLst>
                  <a:path w="658" h="3639" extrusionOk="0">
                    <a:moveTo>
                      <a:pt x="552" y="0"/>
                    </a:moveTo>
                    <a:cubicBezTo>
                      <a:pt x="421" y="0"/>
                      <a:pt x="211" y="763"/>
                      <a:pt x="105" y="1868"/>
                    </a:cubicBezTo>
                    <a:cubicBezTo>
                      <a:pt x="0" y="2867"/>
                      <a:pt x="0" y="3630"/>
                      <a:pt x="105" y="3630"/>
                    </a:cubicBezTo>
                    <a:cubicBezTo>
                      <a:pt x="111" y="3635"/>
                      <a:pt x="117" y="3638"/>
                      <a:pt x="124" y="3638"/>
                    </a:cubicBezTo>
                    <a:cubicBezTo>
                      <a:pt x="234" y="3638"/>
                      <a:pt x="428" y="2812"/>
                      <a:pt x="552" y="1868"/>
                    </a:cubicBezTo>
                    <a:cubicBezTo>
                      <a:pt x="658" y="894"/>
                      <a:pt x="658" y="0"/>
                      <a:pt x="5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9" name="Google Shape;1728;p48">
                <a:extLst>
                  <a:ext uri="{FF2B5EF4-FFF2-40B4-BE49-F238E27FC236}">
                    <a16:creationId xmlns:a16="http://schemas.microsoft.com/office/drawing/2014/main" id="{A29283BD-F6A9-49B0-AEA2-A8F81F82AA31}"/>
                  </a:ext>
                </a:extLst>
              </p:cNvPr>
              <p:cNvSpPr/>
              <p:nvPr/>
            </p:nvSpPr>
            <p:spPr>
              <a:xfrm>
                <a:off x="6384121" y="1674492"/>
                <a:ext cx="45446" cy="72873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5274" extrusionOk="0">
                    <a:moveTo>
                      <a:pt x="3164" y="0"/>
                    </a:moveTo>
                    <a:cubicBezTo>
                      <a:pt x="2989" y="0"/>
                      <a:pt x="2253" y="1169"/>
                      <a:pt x="1421" y="2532"/>
                    </a:cubicBezTo>
                    <a:cubicBezTo>
                      <a:pt x="553" y="4057"/>
                      <a:pt x="1" y="5267"/>
                      <a:pt x="1" y="5267"/>
                    </a:cubicBezTo>
                    <a:cubicBezTo>
                      <a:pt x="5" y="5271"/>
                      <a:pt x="10" y="5273"/>
                      <a:pt x="17" y="5273"/>
                    </a:cubicBezTo>
                    <a:cubicBezTo>
                      <a:pt x="168" y="5273"/>
                      <a:pt x="904" y="4104"/>
                      <a:pt x="1736" y="2742"/>
                    </a:cubicBezTo>
                    <a:cubicBezTo>
                      <a:pt x="2631" y="1322"/>
                      <a:pt x="3288" y="7"/>
                      <a:pt x="3183" y="7"/>
                    </a:cubicBezTo>
                    <a:cubicBezTo>
                      <a:pt x="3178" y="3"/>
                      <a:pt x="3171" y="0"/>
                      <a:pt x="31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0" name="Google Shape;1729;p48">
                <a:extLst>
                  <a:ext uri="{FF2B5EF4-FFF2-40B4-BE49-F238E27FC236}">
                    <a16:creationId xmlns:a16="http://schemas.microsoft.com/office/drawing/2014/main" id="{FC74C4FA-ACF5-42E3-9CB1-6400EB6B6F3E}"/>
                  </a:ext>
                </a:extLst>
              </p:cNvPr>
              <p:cNvSpPr/>
              <p:nvPr/>
            </p:nvSpPr>
            <p:spPr>
              <a:xfrm>
                <a:off x="6341605" y="1651472"/>
                <a:ext cx="42530" cy="35304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2555" extrusionOk="0">
                    <a:moveTo>
                      <a:pt x="2919" y="1"/>
                    </a:moveTo>
                    <a:cubicBezTo>
                      <a:pt x="2710" y="1"/>
                      <a:pt x="2098" y="422"/>
                      <a:pt x="1316" y="1015"/>
                    </a:cubicBezTo>
                    <a:cubicBezTo>
                      <a:pt x="553" y="1778"/>
                      <a:pt x="1" y="2436"/>
                      <a:pt x="1" y="2541"/>
                    </a:cubicBezTo>
                    <a:cubicBezTo>
                      <a:pt x="10" y="2550"/>
                      <a:pt x="23" y="2554"/>
                      <a:pt x="39" y="2554"/>
                    </a:cubicBezTo>
                    <a:cubicBezTo>
                      <a:pt x="220" y="2554"/>
                      <a:pt x="840" y="2052"/>
                      <a:pt x="1657" y="1331"/>
                    </a:cubicBezTo>
                    <a:cubicBezTo>
                      <a:pt x="2420" y="673"/>
                      <a:pt x="3078" y="147"/>
                      <a:pt x="2972" y="16"/>
                    </a:cubicBezTo>
                    <a:cubicBezTo>
                      <a:pt x="2960" y="6"/>
                      <a:pt x="2942" y="1"/>
                      <a:pt x="2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" name="Google Shape;1730;p48">
                <a:extLst>
                  <a:ext uri="{FF2B5EF4-FFF2-40B4-BE49-F238E27FC236}">
                    <a16:creationId xmlns:a16="http://schemas.microsoft.com/office/drawing/2014/main" id="{C81D703A-2C02-4CDE-91AB-4C8B5EE63265}"/>
                  </a:ext>
                </a:extLst>
              </p:cNvPr>
              <p:cNvSpPr/>
              <p:nvPr/>
            </p:nvSpPr>
            <p:spPr>
              <a:xfrm>
                <a:off x="6291821" y="1599878"/>
                <a:ext cx="98132" cy="1314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951" extrusionOk="0">
                    <a:moveTo>
                      <a:pt x="6688" y="0"/>
                    </a:moveTo>
                    <a:cubicBezTo>
                      <a:pt x="6147" y="0"/>
                      <a:pt x="4942" y="98"/>
                      <a:pt x="3498" y="252"/>
                    </a:cubicBezTo>
                    <a:cubicBezTo>
                      <a:pt x="1631" y="462"/>
                      <a:pt x="0" y="804"/>
                      <a:pt x="0" y="910"/>
                    </a:cubicBezTo>
                    <a:cubicBezTo>
                      <a:pt x="29" y="938"/>
                      <a:pt x="159" y="951"/>
                      <a:pt x="372" y="951"/>
                    </a:cubicBezTo>
                    <a:cubicBezTo>
                      <a:pt x="955" y="951"/>
                      <a:pt x="2160" y="853"/>
                      <a:pt x="3604" y="699"/>
                    </a:cubicBezTo>
                    <a:cubicBezTo>
                      <a:pt x="5471" y="357"/>
                      <a:pt x="7101" y="147"/>
                      <a:pt x="6996" y="42"/>
                    </a:cubicBezTo>
                    <a:cubicBezTo>
                      <a:pt x="6996" y="13"/>
                      <a:pt x="6887" y="0"/>
                      <a:pt x="66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2" name="Google Shape;1731;p48">
                <a:extLst>
                  <a:ext uri="{FF2B5EF4-FFF2-40B4-BE49-F238E27FC236}">
                    <a16:creationId xmlns:a16="http://schemas.microsoft.com/office/drawing/2014/main" id="{F8D352F4-19A1-4358-9339-1C59CA78B7C3}"/>
                  </a:ext>
                </a:extLst>
              </p:cNvPr>
              <p:cNvSpPr/>
              <p:nvPr/>
            </p:nvSpPr>
            <p:spPr>
              <a:xfrm>
                <a:off x="6311441" y="1521298"/>
                <a:ext cx="57439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480" extrusionOk="0">
                    <a:moveTo>
                      <a:pt x="82" y="1"/>
                    </a:moveTo>
                    <a:cubicBezTo>
                      <a:pt x="42" y="1"/>
                      <a:pt x="15" y="7"/>
                      <a:pt x="1" y="22"/>
                    </a:cubicBezTo>
                    <a:cubicBezTo>
                      <a:pt x="1" y="22"/>
                      <a:pt x="869" y="574"/>
                      <a:pt x="1973" y="1021"/>
                    </a:cubicBezTo>
                    <a:cubicBezTo>
                      <a:pt x="2797" y="1342"/>
                      <a:pt x="3575" y="1480"/>
                      <a:pt x="3943" y="1480"/>
                    </a:cubicBezTo>
                    <a:cubicBezTo>
                      <a:pt x="4057" y="1480"/>
                      <a:pt x="4131" y="1467"/>
                      <a:pt x="4156" y="1442"/>
                    </a:cubicBezTo>
                    <a:cubicBezTo>
                      <a:pt x="4156" y="1337"/>
                      <a:pt x="3288" y="1021"/>
                      <a:pt x="2078" y="574"/>
                    </a:cubicBezTo>
                    <a:cubicBezTo>
                      <a:pt x="1121" y="278"/>
                      <a:pt x="341" y="1"/>
                      <a:pt x="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3" name="Google Shape;1732;p48">
                <a:extLst>
                  <a:ext uri="{FF2B5EF4-FFF2-40B4-BE49-F238E27FC236}">
                    <a16:creationId xmlns:a16="http://schemas.microsoft.com/office/drawing/2014/main" id="{4E8FCE15-5E42-4C22-ADA2-F855CF4122C2}"/>
                  </a:ext>
                </a:extLst>
              </p:cNvPr>
              <p:cNvSpPr/>
              <p:nvPr/>
            </p:nvSpPr>
            <p:spPr>
              <a:xfrm>
                <a:off x="6343056" y="1432064"/>
                <a:ext cx="63616" cy="51747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745" extrusionOk="0">
                    <a:moveTo>
                      <a:pt x="118" y="0"/>
                    </a:moveTo>
                    <a:cubicBezTo>
                      <a:pt x="110" y="0"/>
                      <a:pt x="106" y="3"/>
                      <a:pt x="106" y="10"/>
                    </a:cubicBezTo>
                    <a:cubicBezTo>
                      <a:pt x="1" y="115"/>
                      <a:pt x="895" y="1009"/>
                      <a:pt x="2210" y="1982"/>
                    </a:cubicBezTo>
                    <a:cubicBezTo>
                      <a:pt x="3393" y="2982"/>
                      <a:pt x="4393" y="3744"/>
                      <a:pt x="4498" y="3744"/>
                    </a:cubicBezTo>
                    <a:cubicBezTo>
                      <a:pt x="4603" y="3639"/>
                      <a:pt x="3630" y="2745"/>
                      <a:pt x="2420" y="1667"/>
                    </a:cubicBezTo>
                    <a:cubicBezTo>
                      <a:pt x="1286" y="729"/>
                      <a:pt x="243" y="0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4" name="Google Shape;1733;p48">
                <a:extLst>
                  <a:ext uri="{FF2B5EF4-FFF2-40B4-BE49-F238E27FC236}">
                    <a16:creationId xmlns:a16="http://schemas.microsoft.com/office/drawing/2014/main" id="{87BE17B1-087F-4A7E-8436-6E3122D70D98}"/>
                  </a:ext>
                </a:extLst>
              </p:cNvPr>
              <p:cNvSpPr/>
              <p:nvPr/>
            </p:nvSpPr>
            <p:spPr>
              <a:xfrm>
                <a:off x="6403742" y="1382404"/>
                <a:ext cx="30177" cy="31628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89" extrusionOk="0">
                    <a:moveTo>
                      <a:pt x="1105" y="1"/>
                    </a:moveTo>
                    <a:cubicBezTo>
                      <a:pt x="553" y="1"/>
                      <a:pt x="1" y="553"/>
                      <a:pt x="1" y="1210"/>
                    </a:cubicBezTo>
                    <a:cubicBezTo>
                      <a:pt x="1" y="1736"/>
                      <a:pt x="553" y="2289"/>
                      <a:pt x="1105" y="2289"/>
                    </a:cubicBezTo>
                    <a:cubicBezTo>
                      <a:pt x="1763" y="2289"/>
                      <a:pt x="2184" y="1736"/>
                      <a:pt x="2184" y="1210"/>
                    </a:cubicBezTo>
                    <a:cubicBezTo>
                      <a:pt x="2184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5" name="Google Shape;1734;p48">
                <a:extLst>
                  <a:ext uri="{FF2B5EF4-FFF2-40B4-BE49-F238E27FC236}">
                    <a16:creationId xmlns:a16="http://schemas.microsoft.com/office/drawing/2014/main" id="{FE4EF059-DDDD-4379-86B7-881806AFB95B}"/>
                  </a:ext>
                </a:extLst>
              </p:cNvPr>
              <p:cNvSpPr/>
              <p:nvPr/>
            </p:nvSpPr>
            <p:spPr>
              <a:xfrm>
                <a:off x="6329611" y="1414019"/>
                <a:ext cx="30177" cy="32001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316" extrusionOk="0">
                    <a:moveTo>
                      <a:pt x="1079" y="1"/>
                    </a:moveTo>
                    <a:cubicBezTo>
                      <a:pt x="421" y="1"/>
                      <a:pt x="1" y="553"/>
                      <a:pt x="1" y="1105"/>
                    </a:cubicBezTo>
                    <a:cubicBezTo>
                      <a:pt x="1" y="1763"/>
                      <a:pt x="421" y="2315"/>
                      <a:pt x="1079" y="2315"/>
                    </a:cubicBezTo>
                    <a:cubicBezTo>
                      <a:pt x="1631" y="2315"/>
                      <a:pt x="2184" y="1763"/>
                      <a:pt x="2184" y="1105"/>
                    </a:cubicBezTo>
                    <a:cubicBezTo>
                      <a:pt x="2184" y="553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6" name="Google Shape;1735;p48">
                <a:extLst>
                  <a:ext uri="{FF2B5EF4-FFF2-40B4-BE49-F238E27FC236}">
                    <a16:creationId xmlns:a16="http://schemas.microsoft.com/office/drawing/2014/main" id="{69F003D9-9193-40A6-8930-AA452F694F14}"/>
                  </a:ext>
                </a:extLst>
              </p:cNvPr>
              <p:cNvSpPr/>
              <p:nvPr/>
            </p:nvSpPr>
            <p:spPr>
              <a:xfrm>
                <a:off x="6291821" y="1503418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421" y="1"/>
                      <a:pt x="0" y="448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736" y="2183"/>
                      <a:pt x="2183" y="1657"/>
                      <a:pt x="2183" y="1105"/>
                    </a:cubicBezTo>
                    <a:cubicBezTo>
                      <a:pt x="2183" y="448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7" name="Google Shape;1736;p48">
                <a:extLst>
                  <a:ext uri="{FF2B5EF4-FFF2-40B4-BE49-F238E27FC236}">
                    <a16:creationId xmlns:a16="http://schemas.microsoft.com/office/drawing/2014/main" id="{CA88ADB9-E371-4E6E-B62E-DA9A5B545F2B}"/>
                  </a:ext>
                </a:extLst>
              </p:cNvPr>
              <p:cNvSpPr/>
              <p:nvPr/>
            </p:nvSpPr>
            <p:spPr>
              <a:xfrm>
                <a:off x="6273651" y="159899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0"/>
                    </a:moveTo>
                    <a:cubicBezTo>
                      <a:pt x="526" y="0"/>
                      <a:pt x="0" y="421"/>
                      <a:pt x="0" y="1079"/>
                    </a:cubicBezTo>
                    <a:cubicBezTo>
                      <a:pt x="0" y="1631"/>
                      <a:pt x="526" y="2183"/>
                      <a:pt x="1079" y="2183"/>
                    </a:cubicBezTo>
                    <a:cubicBezTo>
                      <a:pt x="1736" y="2183"/>
                      <a:pt x="2183" y="1631"/>
                      <a:pt x="2183" y="1079"/>
                    </a:cubicBezTo>
                    <a:cubicBezTo>
                      <a:pt x="2183" y="421"/>
                      <a:pt x="1736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8" name="Google Shape;1737;p48">
                <a:extLst>
                  <a:ext uri="{FF2B5EF4-FFF2-40B4-BE49-F238E27FC236}">
                    <a16:creationId xmlns:a16="http://schemas.microsoft.com/office/drawing/2014/main" id="{B151C4D2-6DF3-49B9-8C0C-4D1BB8893266}"/>
                  </a:ext>
                </a:extLst>
              </p:cNvPr>
              <p:cNvSpPr/>
              <p:nvPr/>
            </p:nvSpPr>
            <p:spPr>
              <a:xfrm>
                <a:off x="6323435" y="1674575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1"/>
                    </a:moveTo>
                    <a:cubicBezTo>
                      <a:pt x="448" y="1"/>
                      <a:pt x="1" y="553"/>
                      <a:pt x="1" y="1105"/>
                    </a:cubicBezTo>
                    <a:cubicBezTo>
                      <a:pt x="1" y="1763"/>
                      <a:pt x="448" y="2184"/>
                      <a:pt x="1105" y="2184"/>
                    </a:cubicBezTo>
                    <a:cubicBezTo>
                      <a:pt x="1763" y="2184"/>
                      <a:pt x="2183" y="1763"/>
                      <a:pt x="2183" y="1105"/>
                    </a:cubicBezTo>
                    <a:cubicBezTo>
                      <a:pt x="2183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9" name="Google Shape;1738;p48">
                <a:extLst>
                  <a:ext uri="{FF2B5EF4-FFF2-40B4-BE49-F238E27FC236}">
                    <a16:creationId xmlns:a16="http://schemas.microsoft.com/office/drawing/2014/main" id="{0C15E538-228B-41AC-929A-56722F3D8767}"/>
                  </a:ext>
                </a:extLst>
              </p:cNvPr>
              <p:cNvSpPr/>
              <p:nvPr/>
            </p:nvSpPr>
            <p:spPr>
              <a:xfrm>
                <a:off x="6370318" y="1735262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1"/>
                    </a:moveTo>
                    <a:cubicBezTo>
                      <a:pt x="447" y="1"/>
                      <a:pt x="0" y="422"/>
                      <a:pt x="0" y="1079"/>
                    </a:cubicBezTo>
                    <a:cubicBezTo>
                      <a:pt x="0" y="1632"/>
                      <a:pt x="447" y="2184"/>
                      <a:pt x="1105" y="2184"/>
                    </a:cubicBezTo>
                    <a:cubicBezTo>
                      <a:pt x="1657" y="2184"/>
                      <a:pt x="2209" y="1632"/>
                      <a:pt x="2209" y="1079"/>
                    </a:cubicBezTo>
                    <a:cubicBezTo>
                      <a:pt x="2209" y="422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0" name="Google Shape;1739;p48">
                <a:extLst>
                  <a:ext uri="{FF2B5EF4-FFF2-40B4-BE49-F238E27FC236}">
                    <a16:creationId xmlns:a16="http://schemas.microsoft.com/office/drawing/2014/main" id="{AF60CA82-1705-4791-B9D1-A5F594043D70}"/>
                  </a:ext>
                </a:extLst>
              </p:cNvPr>
              <p:cNvSpPr/>
              <p:nvPr/>
            </p:nvSpPr>
            <p:spPr>
              <a:xfrm>
                <a:off x="6538573" y="1745805"/>
                <a:ext cx="31628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184" extrusionOk="0">
                    <a:moveTo>
                      <a:pt x="1078" y="1"/>
                    </a:moveTo>
                    <a:cubicBezTo>
                      <a:pt x="552" y="1"/>
                      <a:pt x="0" y="421"/>
                      <a:pt x="0" y="1079"/>
                    </a:cubicBezTo>
                    <a:cubicBezTo>
                      <a:pt x="0" y="1631"/>
                      <a:pt x="552" y="2184"/>
                      <a:pt x="1078" y="2184"/>
                    </a:cubicBezTo>
                    <a:cubicBezTo>
                      <a:pt x="1736" y="2184"/>
                      <a:pt x="2288" y="1631"/>
                      <a:pt x="2288" y="1079"/>
                    </a:cubicBezTo>
                    <a:cubicBezTo>
                      <a:pt x="2288" y="421"/>
                      <a:pt x="1736" y="1"/>
                      <a:pt x="10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1" name="Google Shape;1740;p48">
                <a:extLst>
                  <a:ext uri="{FF2B5EF4-FFF2-40B4-BE49-F238E27FC236}">
                    <a16:creationId xmlns:a16="http://schemas.microsoft.com/office/drawing/2014/main" id="{78F55B53-B81E-4223-A53E-6BD722FABCF4}"/>
                  </a:ext>
                </a:extLst>
              </p:cNvPr>
              <p:cNvSpPr/>
              <p:nvPr/>
            </p:nvSpPr>
            <p:spPr>
              <a:xfrm>
                <a:off x="6583992" y="1680752"/>
                <a:ext cx="30177" cy="3164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90" extrusionOk="0">
                    <a:moveTo>
                      <a:pt x="1079" y="1"/>
                    </a:moveTo>
                    <a:cubicBezTo>
                      <a:pt x="421" y="1"/>
                      <a:pt x="1" y="527"/>
                      <a:pt x="1" y="1079"/>
                    </a:cubicBezTo>
                    <a:cubicBezTo>
                      <a:pt x="1" y="1737"/>
                      <a:pt x="421" y="2289"/>
                      <a:pt x="1079" y="2289"/>
                    </a:cubicBezTo>
                    <a:cubicBezTo>
                      <a:pt x="1736" y="2289"/>
                      <a:pt x="2184" y="1737"/>
                      <a:pt x="2184" y="1079"/>
                    </a:cubicBezTo>
                    <a:cubicBezTo>
                      <a:pt x="2184" y="527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2" name="Google Shape;1741;p48">
                <a:extLst>
                  <a:ext uri="{FF2B5EF4-FFF2-40B4-BE49-F238E27FC236}">
                    <a16:creationId xmlns:a16="http://schemas.microsoft.com/office/drawing/2014/main" id="{F3790E85-AAD8-417D-84EB-43015D9EEDFC}"/>
                  </a:ext>
                </a:extLst>
              </p:cNvPr>
              <p:cNvSpPr/>
              <p:nvPr/>
            </p:nvSpPr>
            <p:spPr>
              <a:xfrm>
                <a:off x="6637051" y="1639700"/>
                <a:ext cx="30177" cy="30164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3" extrusionOk="0">
                    <a:moveTo>
                      <a:pt x="1079" y="0"/>
                    </a:moveTo>
                    <a:cubicBezTo>
                      <a:pt x="421" y="0"/>
                      <a:pt x="0" y="447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631" y="2183"/>
                      <a:pt x="2183" y="1657"/>
                      <a:pt x="2183" y="1105"/>
                    </a:cubicBezTo>
                    <a:cubicBezTo>
                      <a:pt x="2183" y="447"/>
                      <a:pt x="1631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3" name="Google Shape;1742;p48">
                <a:extLst>
                  <a:ext uri="{FF2B5EF4-FFF2-40B4-BE49-F238E27FC236}">
                    <a16:creationId xmlns:a16="http://schemas.microsoft.com/office/drawing/2014/main" id="{76DD76F0-6339-4B84-BFF5-25C2A0FC04FE}"/>
                  </a:ext>
                </a:extLst>
              </p:cNvPr>
              <p:cNvSpPr/>
              <p:nvPr/>
            </p:nvSpPr>
            <p:spPr>
              <a:xfrm>
                <a:off x="6644319" y="1560830"/>
                <a:ext cx="30537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211" extrusionOk="0">
                    <a:moveTo>
                      <a:pt x="1105" y="1"/>
                    </a:moveTo>
                    <a:cubicBezTo>
                      <a:pt x="448" y="1"/>
                      <a:pt x="0" y="448"/>
                      <a:pt x="0" y="1106"/>
                    </a:cubicBezTo>
                    <a:cubicBezTo>
                      <a:pt x="0" y="1658"/>
                      <a:pt x="448" y="2210"/>
                      <a:pt x="1105" y="2210"/>
                    </a:cubicBezTo>
                    <a:cubicBezTo>
                      <a:pt x="1657" y="2210"/>
                      <a:pt x="2210" y="1658"/>
                      <a:pt x="2210" y="1106"/>
                    </a:cubicBezTo>
                    <a:cubicBezTo>
                      <a:pt x="2210" y="448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4" name="Google Shape;1743;p48">
                <a:extLst>
                  <a:ext uri="{FF2B5EF4-FFF2-40B4-BE49-F238E27FC236}">
                    <a16:creationId xmlns:a16="http://schemas.microsoft.com/office/drawing/2014/main" id="{CE62B857-5957-4A57-A2EB-2F830C9947FB}"/>
                  </a:ext>
                </a:extLst>
              </p:cNvPr>
              <p:cNvSpPr/>
              <p:nvPr/>
            </p:nvSpPr>
            <p:spPr>
              <a:xfrm>
                <a:off x="6649044" y="147180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0"/>
                    </a:moveTo>
                    <a:cubicBezTo>
                      <a:pt x="447" y="0"/>
                      <a:pt x="0" y="526"/>
                      <a:pt x="0" y="1079"/>
                    </a:cubicBezTo>
                    <a:cubicBezTo>
                      <a:pt x="0" y="1736"/>
                      <a:pt x="447" y="2183"/>
                      <a:pt x="1105" y="2183"/>
                    </a:cubicBezTo>
                    <a:cubicBezTo>
                      <a:pt x="1631" y="2183"/>
                      <a:pt x="2183" y="1736"/>
                      <a:pt x="2183" y="1079"/>
                    </a:cubicBezTo>
                    <a:cubicBezTo>
                      <a:pt x="2183" y="526"/>
                      <a:pt x="1631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5" name="Google Shape;1744;p48">
                <a:extLst>
                  <a:ext uri="{FF2B5EF4-FFF2-40B4-BE49-F238E27FC236}">
                    <a16:creationId xmlns:a16="http://schemas.microsoft.com/office/drawing/2014/main" id="{2B08BA59-2A76-4B87-A1F8-D014575F4E9F}"/>
                  </a:ext>
                </a:extLst>
              </p:cNvPr>
              <p:cNvSpPr/>
              <p:nvPr/>
            </p:nvSpPr>
            <p:spPr>
              <a:xfrm>
                <a:off x="6579266" y="140966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553" y="0"/>
                      <a:pt x="1" y="552"/>
                      <a:pt x="1" y="1078"/>
                    </a:cubicBezTo>
                    <a:cubicBezTo>
                      <a:pt x="1" y="1736"/>
                      <a:pt x="553" y="2183"/>
                      <a:pt x="1105" y="2183"/>
                    </a:cubicBezTo>
                    <a:cubicBezTo>
                      <a:pt x="1763" y="2183"/>
                      <a:pt x="2210" y="1736"/>
                      <a:pt x="2210" y="1078"/>
                    </a:cubicBezTo>
                    <a:cubicBezTo>
                      <a:pt x="2210" y="552"/>
                      <a:pt x="1763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6" name="Google Shape;1745;p48">
                <a:extLst>
                  <a:ext uri="{FF2B5EF4-FFF2-40B4-BE49-F238E27FC236}">
                    <a16:creationId xmlns:a16="http://schemas.microsoft.com/office/drawing/2014/main" id="{18F6F63B-7679-48B3-9523-24EFA18150BA}"/>
                  </a:ext>
                </a:extLst>
              </p:cNvPr>
              <p:cNvSpPr/>
              <p:nvPr/>
            </p:nvSpPr>
            <p:spPr>
              <a:xfrm>
                <a:off x="6500769" y="136423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527" y="1"/>
                      <a:pt x="1" y="553"/>
                      <a:pt x="1" y="1079"/>
                    </a:cubicBezTo>
                    <a:cubicBezTo>
                      <a:pt x="1" y="1736"/>
                      <a:pt x="527" y="2184"/>
                      <a:pt x="1079" y="2184"/>
                    </a:cubicBezTo>
                    <a:cubicBezTo>
                      <a:pt x="1737" y="2184"/>
                      <a:pt x="2184" y="1736"/>
                      <a:pt x="2184" y="1079"/>
                    </a:cubicBezTo>
                    <a:cubicBezTo>
                      <a:pt x="2184" y="553"/>
                      <a:pt x="1737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7" name="Google Shape;1746;p48">
                <a:extLst>
                  <a:ext uri="{FF2B5EF4-FFF2-40B4-BE49-F238E27FC236}">
                    <a16:creationId xmlns:a16="http://schemas.microsoft.com/office/drawing/2014/main" id="{4585683A-0EF8-4E22-9C28-432CF6E69E01}"/>
                  </a:ext>
                </a:extLst>
              </p:cNvPr>
              <p:cNvSpPr/>
              <p:nvPr/>
            </p:nvSpPr>
            <p:spPr>
              <a:xfrm>
                <a:off x="6452076" y="173672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448" y="0"/>
                      <a:pt x="1" y="552"/>
                      <a:pt x="1" y="1078"/>
                    </a:cubicBezTo>
                    <a:cubicBezTo>
                      <a:pt x="1" y="1736"/>
                      <a:pt x="448" y="2183"/>
                      <a:pt x="1105" y="2183"/>
                    </a:cubicBezTo>
                    <a:cubicBezTo>
                      <a:pt x="1658" y="2183"/>
                      <a:pt x="2210" y="1736"/>
                      <a:pt x="2210" y="1078"/>
                    </a:cubicBezTo>
                    <a:cubicBezTo>
                      <a:pt x="2210" y="552"/>
                      <a:pt x="1658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" name="Google Shape;1747;p48">
                <a:extLst>
                  <a:ext uri="{FF2B5EF4-FFF2-40B4-BE49-F238E27FC236}">
                    <a16:creationId xmlns:a16="http://schemas.microsoft.com/office/drawing/2014/main" id="{D6A5B8E1-6658-416B-8759-BFB7B243CE4C}"/>
                  </a:ext>
                </a:extLst>
              </p:cNvPr>
              <p:cNvSpPr/>
              <p:nvPr/>
            </p:nvSpPr>
            <p:spPr>
              <a:xfrm>
                <a:off x="6337239" y="1429287"/>
                <a:ext cx="287473" cy="287819"/>
              </a:xfrm>
              <a:custGeom>
                <a:avLst/>
                <a:gdLst/>
                <a:ahLst/>
                <a:cxnLst/>
                <a:rect l="l" t="t" r="r" b="b"/>
                <a:pathLst>
                  <a:path w="20805" h="20830" extrusionOk="0">
                    <a:moveTo>
                      <a:pt x="10389" y="0"/>
                    </a:moveTo>
                    <a:cubicBezTo>
                      <a:pt x="4709" y="0"/>
                      <a:pt x="1" y="4708"/>
                      <a:pt x="1" y="10415"/>
                    </a:cubicBezTo>
                    <a:cubicBezTo>
                      <a:pt x="1" y="16227"/>
                      <a:pt x="4709" y="20830"/>
                      <a:pt x="10389" y="20830"/>
                    </a:cubicBezTo>
                    <a:cubicBezTo>
                      <a:pt x="16202" y="20830"/>
                      <a:pt x="20804" y="16227"/>
                      <a:pt x="20804" y="10415"/>
                    </a:cubicBezTo>
                    <a:cubicBezTo>
                      <a:pt x="20804" y="4708"/>
                      <a:pt x="16202" y="0"/>
                      <a:pt x="10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9" name="Google Shape;1748;p48">
                <a:extLst>
                  <a:ext uri="{FF2B5EF4-FFF2-40B4-BE49-F238E27FC236}">
                    <a16:creationId xmlns:a16="http://schemas.microsoft.com/office/drawing/2014/main" id="{5D0C60E7-1F8B-4E74-81E2-ABF6632AB885}"/>
                  </a:ext>
                </a:extLst>
              </p:cNvPr>
              <p:cNvSpPr/>
              <p:nvPr/>
            </p:nvSpPr>
            <p:spPr>
              <a:xfrm>
                <a:off x="6508037" y="147617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316" y="0"/>
                    </a:moveTo>
                    <a:cubicBezTo>
                      <a:pt x="553" y="0"/>
                      <a:pt x="1" y="552"/>
                      <a:pt x="1" y="1315"/>
                    </a:cubicBezTo>
                    <a:cubicBezTo>
                      <a:pt x="1" y="1973"/>
                      <a:pt x="553" y="2525"/>
                      <a:pt x="1316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552"/>
                      <a:pt x="1973" y="0"/>
                      <a:pt x="13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0" name="Google Shape;1749;p48">
                <a:extLst>
                  <a:ext uri="{FF2B5EF4-FFF2-40B4-BE49-F238E27FC236}">
                    <a16:creationId xmlns:a16="http://schemas.microsoft.com/office/drawing/2014/main" id="{8402FB06-EB66-4E2C-9919-CB9A2CA496B4}"/>
                  </a:ext>
                </a:extLst>
              </p:cNvPr>
              <p:cNvSpPr/>
              <p:nvPr/>
            </p:nvSpPr>
            <p:spPr>
              <a:xfrm>
                <a:off x="6453527" y="154885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211" y="0"/>
                    </a:moveTo>
                    <a:cubicBezTo>
                      <a:pt x="553" y="0"/>
                      <a:pt x="1" y="658"/>
                      <a:pt x="1" y="1315"/>
                    </a:cubicBezTo>
                    <a:cubicBezTo>
                      <a:pt x="1" y="1973"/>
                      <a:pt x="553" y="2525"/>
                      <a:pt x="1211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658"/>
                      <a:pt x="1973" y="0"/>
                      <a:pt x="12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1" name="Google Shape;1750;p48">
                <a:extLst>
                  <a:ext uri="{FF2B5EF4-FFF2-40B4-BE49-F238E27FC236}">
                    <a16:creationId xmlns:a16="http://schemas.microsoft.com/office/drawing/2014/main" id="{9DAEFD84-3B79-48B7-B5E4-2A027B0AE222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2" name="Google Shape;1751;p48">
                <a:extLst>
                  <a:ext uri="{FF2B5EF4-FFF2-40B4-BE49-F238E27FC236}">
                    <a16:creationId xmlns:a16="http://schemas.microsoft.com/office/drawing/2014/main" id="{2D000CA1-9C71-42B1-A5CD-3628FE00619D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3" name="Google Shape;1752;p48">
                <a:extLst>
                  <a:ext uri="{FF2B5EF4-FFF2-40B4-BE49-F238E27FC236}">
                    <a16:creationId xmlns:a16="http://schemas.microsoft.com/office/drawing/2014/main" id="{317F3D37-F997-42EA-AF2A-DC9F290E72B8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4" name="Google Shape;1753;p48">
                <a:extLst>
                  <a:ext uri="{FF2B5EF4-FFF2-40B4-BE49-F238E27FC236}">
                    <a16:creationId xmlns:a16="http://schemas.microsoft.com/office/drawing/2014/main" id="{D00480C2-BE83-4554-B022-8E885277BEFB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" name="Google Shape;1754;p48">
                <a:extLst>
                  <a:ext uri="{FF2B5EF4-FFF2-40B4-BE49-F238E27FC236}">
                    <a16:creationId xmlns:a16="http://schemas.microsoft.com/office/drawing/2014/main" id="{22590E27-361A-449B-9FCD-EB79B3D99D3F}"/>
                  </a:ext>
                </a:extLst>
              </p:cNvPr>
              <p:cNvSpPr/>
              <p:nvPr/>
            </p:nvSpPr>
            <p:spPr>
              <a:xfrm>
                <a:off x="6402291" y="1485248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1" y="448"/>
                      <a:pt x="1" y="1105"/>
                    </a:cubicBezTo>
                    <a:cubicBezTo>
                      <a:pt x="1" y="1657"/>
                      <a:pt x="421" y="2078"/>
                      <a:pt x="1079" y="2078"/>
                    </a:cubicBezTo>
                    <a:cubicBezTo>
                      <a:pt x="1631" y="2078"/>
                      <a:pt x="2078" y="1657"/>
                      <a:pt x="2078" y="1105"/>
                    </a:cubicBezTo>
                    <a:cubicBezTo>
                      <a:pt x="2078" y="448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6" name="Google Shape;1755;p48">
                <a:extLst>
                  <a:ext uri="{FF2B5EF4-FFF2-40B4-BE49-F238E27FC236}">
                    <a16:creationId xmlns:a16="http://schemas.microsoft.com/office/drawing/2014/main" id="{7D101603-CF23-4B7A-ACF2-A7E002B8872F}"/>
                  </a:ext>
                </a:extLst>
              </p:cNvPr>
              <p:cNvSpPr/>
              <p:nvPr/>
            </p:nvSpPr>
            <p:spPr>
              <a:xfrm>
                <a:off x="6473521" y="1568471"/>
                <a:ext cx="151191" cy="148635"/>
              </a:xfrm>
              <a:custGeom>
                <a:avLst/>
                <a:gdLst/>
                <a:ahLst/>
                <a:cxnLst/>
                <a:rect l="l" t="t" r="r" b="b"/>
                <a:pathLst>
                  <a:path w="10942" h="10757" extrusionOk="0"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421" y="10757"/>
                    </a:moveTo>
                    <a:lnTo>
                      <a:pt x="526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211" y="10757"/>
                    </a:moveTo>
                    <a:lnTo>
                      <a:pt x="316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0" y="10757"/>
                    </a:moveTo>
                    <a:lnTo>
                      <a:pt x="0" y="10757"/>
                    </a:lnTo>
                    <a:lnTo>
                      <a:pt x="0" y="1075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" name="Google Shape;1756;p48">
                <a:extLst>
                  <a:ext uri="{FF2B5EF4-FFF2-40B4-BE49-F238E27FC236}">
                    <a16:creationId xmlns:a16="http://schemas.microsoft.com/office/drawing/2014/main" id="{7CDA7657-BA4A-4E30-BD43-6781117ABAB0}"/>
                  </a:ext>
                </a:extLst>
              </p:cNvPr>
              <p:cNvSpPr/>
              <p:nvPr/>
            </p:nvSpPr>
            <p:spPr>
              <a:xfrm>
                <a:off x="6624698" y="1571732"/>
                <a:ext cx="14" cy="147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" extrusionOk="0"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" name="Google Shape;1757;p48">
                <a:extLst>
                  <a:ext uri="{FF2B5EF4-FFF2-40B4-BE49-F238E27FC236}">
                    <a16:creationId xmlns:a16="http://schemas.microsoft.com/office/drawing/2014/main" id="{A1971DA4-9B41-4FD4-9394-9DECE4BE40D3}"/>
                  </a:ext>
                </a:extLst>
              </p:cNvPr>
              <p:cNvSpPr/>
              <p:nvPr/>
            </p:nvSpPr>
            <p:spPr>
              <a:xfrm>
                <a:off x="6473521" y="1717092"/>
                <a:ext cx="14" cy="1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9" name="Google Shape;1758;p48">
                <a:extLst>
                  <a:ext uri="{FF2B5EF4-FFF2-40B4-BE49-F238E27FC236}">
                    <a16:creationId xmlns:a16="http://schemas.microsoft.com/office/drawing/2014/main" id="{9C8DF60F-FF81-4084-B0AC-A70F9F3C18D0}"/>
                  </a:ext>
                </a:extLst>
              </p:cNvPr>
              <p:cNvSpPr/>
              <p:nvPr/>
            </p:nvSpPr>
            <p:spPr>
              <a:xfrm>
                <a:off x="6453527" y="1555026"/>
                <a:ext cx="34903" cy="2871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78" extrusionOk="0">
                    <a:moveTo>
                      <a:pt x="2210" y="0"/>
                    </a:moveTo>
                    <a:cubicBezTo>
                      <a:pt x="1447" y="211"/>
                      <a:pt x="790" y="421"/>
                      <a:pt x="1" y="552"/>
                    </a:cubicBezTo>
                    <a:lnTo>
                      <a:pt x="1" y="868"/>
                    </a:lnTo>
                    <a:cubicBezTo>
                      <a:pt x="1" y="1526"/>
                      <a:pt x="553" y="2078"/>
                      <a:pt x="1211" y="2078"/>
                    </a:cubicBezTo>
                    <a:cubicBezTo>
                      <a:pt x="1973" y="2078"/>
                      <a:pt x="2526" y="1526"/>
                      <a:pt x="2526" y="868"/>
                    </a:cubicBezTo>
                    <a:cubicBezTo>
                      <a:pt x="2526" y="552"/>
                      <a:pt x="2421" y="211"/>
                      <a:pt x="22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0" name="Google Shape;1759;p48">
                <a:extLst>
                  <a:ext uri="{FF2B5EF4-FFF2-40B4-BE49-F238E27FC236}">
                    <a16:creationId xmlns:a16="http://schemas.microsoft.com/office/drawing/2014/main" id="{46C212BA-14B7-427D-9501-10BCF1E28CDA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1" name="Google Shape;1760;p48">
                <a:extLst>
                  <a:ext uri="{FF2B5EF4-FFF2-40B4-BE49-F238E27FC236}">
                    <a16:creationId xmlns:a16="http://schemas.microsoft.com/office/drawing/2014/main" id="{39AF0394-45C4-4915-8069-68DE4C7FDD4E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2" name="Google Shape;1761;p48">
                <a:extLst>
                  <a:ext uri="{FF2B5EF4-FFF2-40B4-BE49-F238E27FC236}">
                    <a16:creationId xmlns:a16="http://schemas.microsoft.com/office/drawing/2014/main" id="{7BFF7B18-18FC-4543-BDC6-106CE93771F5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3" name="Google Shape;1762;p48">
                <a:extLst>
                  <a:ext uri="{FF2B5EF4-FFF2-40B4-BE49-F238E27FC236}">
                    <a16:creationId xmlns:a16="http://schemas.microsoft.com/office/drawing/2014/main" id="{1727624B-3903-427F-9EE2-5C92C65D06D6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9" name="Google Shape;1763;p48">
              <a:extLst>
                <a:ext uri="{FF2B5EF4-FFF2-40B4-BE49-F238E27FC236}">
                  <a16:creationId xmlns:a16="http://schemas.microsoft.com/office/drawing/2014/main" id="{1AB5A11C-4365-4412-8706-8FAD80005A04}"/>
                </a:ext>
              </a:extLst>
            </p:cNvPr>
            <p:cNvGrpSpPr/>
            <p:nvPr/>
          </p:nvGrpSpPr>
          <p:grpSpPr>
            <a:xfrm flipH="1">
              <a:off x="1439035" y="1733043"/>
              <a:ext cx="529010" cy="676173"/>
              <a:chOff x="8409268" y="1089832"/>
              <a:chExt cx="472781" cy="604302"/>
            </a:xfrm>
          </p:grpSpPr>
          <p:sp>
            <p:nvSpPr>
              <p:cNvPr id="178" name="Google Shape;1764;p48">
                <a:extLst>
                  <a:ext uri="{FF2B5EF4-FFF2-40B4-BE49-F238E27FC236}">
                    <a16:creationId xmlns:a16="http://schemas.microsoft.com/office/drawing/2014/main" id="{D7204888-940A-4FC8-B2B0-37267653DDF3}"/>
                  </a:ext>
                </a:extLst>
              </p:cNvPr>
              <p:cNvSpPr/>
              <p:nvPr/>
            </p:nvSpPr>
            <p:spPr>
              <a:xfrm rot="-5400000">
                <a:off x="8455467" y="1204870"/>
                <a:ext cx="32563" cy="76980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5163" extrusionOk="0">
                    <a:moveTo>
                      <a:pt x="2061" y="1"/>
                    </a:moveTo>
                    <a:cubicBezTo>
                      <a:pt x="1924" y="1"/>
                      <a:pt x="1396" y="1070"/>
                      <a:pt x="868" y="2427"/>
                    </a:cubicBezTo>
                    <a:cubicBezTo>
                      <a:pt x="316" y="3847"/>
                      <a:pt x="0" y="5057"/>
                      <a:pt x="105" y="5162"/>
                    </a:cubicBezTo>
                    <a:cubicBezTo>
                      <a:pt x="316" y="5162"/>
                      <a:pt x="763" y="4084"/>
                      <a:pt x="1315" y="2637"/>
                    </a:cubicBezTo>
                    <a:cubicBezTo>
                      <a:pt x="1868" y="1217"/>
                      <a:pt x="2183" y="7"/>
                      <a:pt x="2078" y="7"/>
                    </a:cubicBezTo>
                    <a:cubicBezTo>
                      <a:pt x="2073" y="3"/>
                      <a:pt x="2068" y="1"/>
                      <a:pt x="2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" name="Google Shape;1765;p48">
                <a:extLst>
                  <a:ext uri="{FF2B5EF4-FFF2-40B4-BE49-F238E27FC236}">
                    <a16:creationId xmlns:a16="http://schemas.microsoft.com/office/drawing/2014/main" id="{B1EEB207-3DC5-40EC-83E4-69C51E0B2FDD}"/>
                  </a:ext>
                </a:extLst>
              </p:cNvPr>
              <p:cNvSpPr/>
              <p:nvPr/>
            </p:nvSpPr>
            <p:spPr>
              <a:xfrm rot="-5400000">
                <a:off x="8456496" y="1123864"/>
                <a:ext cx="86284" cy="93516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6272" extrusionOk="0">
                    <a:moveTo>
                      <a:pt x="5664" y="1"/>
                    </a:moveTo>
                    <a:cubicBezTo>
                      <a:pt x="5477" y="1"/>
                      <a:pt x="4204" y="1282"/>
                      <a:pt x="2736" y="2978"/>
                    </a:cubicBezTo>
                    <a:cubicBezTo>
                      <a:pt x="1079" y="4740"/>
                      <a:pt x="0" y="6161"/>
                      <a:pt x="106" y="6266"/>
                    </a:cubicBezTo>
                    <a:cubicBezTo>
                      <a:pt x="110" y="6270"/>
                      <a:pt x="115" y="6272"/>
                      <a:pt x="122" y="6272"/>
                    </a:cubicBezTo>
                    <a:cubicBezTo>
                      <a:pt x="310" y="6272"/>
                      <a:pt x="1583" y="4990"/>
                      <a:pt x="3051" y="3294"/>
                    </a:cubicBezTo>
                    <a:cubicBezTo>
                      <a:pt x="4603" y="1558"/>
                      <a:pt x="5786" y="138"/>
                      <a:pt x="5681" y="6"/>
                    </a:cubicBezTo>
                    <a:cubicBezTo>
                      <a:pt x="5677" y="3"/>
                      <a:pt x="5672" y="1"/>
                      <a:pt x="56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0" name="Google Shape;1766;p48">
                <a:extLst>
                  <a:ext uri="{FF2B5EF4-FFF2-40B4-BE49-F238E27FC236}">
                    <a16:creationId xmlns:a16="http://schemas.microsoft.com/office/drawing/2014/main" id="{42F32B4A-E342-4E31-AF4E-DAB12405AB79}"/>
                  </a:ext>
                </a:extLst>
              </p:cNvPr>
              <p:cNvSpPr/>
              <p:nvPr/>
            </p:nvSpPr>
            <p:spPr>
              <a:xfrm rot="-5400000">
                <a:off x="8538560" y="1139520"/>
                <a:ext cx="83153" cy="22991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542" extrusionOk="0">
                    <a:moveTo>
                      <a:pt x="5364" y="0"/>
                    </a:moveTo>
                    <a:cubicBezTo>
                      <a:pt x="5036" y="0"/>
                      <a:pt x="3993" y="193"/>
                      <a:pt x="2736" y="474"/>
                    </a:cubicBezTo>
                    <a:cubicBezTo>
                      <a:pt x="1210" y="921"/>
                      <a:pt x="1" y="1342"/>
                      <a:pt x="106" y="1447"/>
                    </a:cubicBezTo>
                    <a:cubicBezTo>
                      <a:pt x="106" y="1512"/>
                      <a:pt x="196" y="1541"/>
                      <a:pt x="358" y="1541"/>
                    </a:cubicBezTo>
                    <a:cubicBezTo>
                      <a:pt x="789" y="1541"/>
                      <a:pt x="1732" y="1333"/>
                      <a:pt x="2841" y="1027"/>
                    </a:cubicBezTo>
                    <a:cubicBezTo>
                      <a:pt x="4366" y="580"/>
                      <a:pt x="5576" y="132"/>
                      <a:pt x="5471" y="27"/>
                    </a:cubicBezTo>
                    <a:cubicBezTo>
                      <a:pt x="5471" y="9"/>
                      <a:pt x="5434" y="0"/>
                      <a:pt x="53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1" name="Google Shape;1767;p48">
                <a:extLst>
                  <a:ext uri="{FF2B5EF4-FFF2-40B4-BE49-F238E27FC236}">
                    <a16:creationId xmlns:a16="http://schemas.microsoft.com/office/drawing/2014/main" id="{353D1CEF-5F54-4AED-8841-5CF204437C7A}"/>
                  </a:ext>
                </a:extLst>
              </p:cNvPr>
              <p:cNvSpPr/>
              <p:nvPr/>
            </p:nvSpPr>
            <p:spPr>
              <a:xfrm rot="-5400000">
                <a:off x="8616607" y="1152812"/>
                <a:ext cx="91383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6129" h="2941" extrusionOk="0">
                    <a:moveTo>
                      <a:pt x="144" y="1"/>
                    </a:moveTo>
                    <a:cubicBezTo>
                      <a:pt x="66" y="1"/>
                      <a:pt x="17" y="18"/>
                      <a:pt x="0" y="55"/>
                    </a:cubicBezTo>
                    <a:cubicBezTo>
                      <a:pt x="0" y="161"/>
                      <a:pt x="1315" y="923"/>
                      <a:pt x="2946" y="1686"/>
                    </a:cubicBezTo>
                    <a:cubicBezTo>
                      <a:pt x="4364" y="2429"/>
                      <a:pt x="5609" y="2941"/>
                      <a:pt x="6004" y="2941"/>
                    </a:cubicBezTo>
                    <a:cubicBezTo>
                      <a:pt x="6071" y="2941"/>
                      <a:pt x="6113" y="2926"/>
                      <a:pt x="6128" y="2896"/>
                    </a:cubicBezTo>
                    <a:cubicBezTo>
                      <a:pt x="6128" y="2791"/>
                      <a:pt x="4813" y="2028"/>
                      <a:pt x="3183" y="1239"/>
                    </a:cubicBezTo>
                    <a:cubicBezTo>
                      <a:pt x="1787" y="508"/>
                      <a:pt x="559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2" name="Google Shape;1768;p48">
                <a:extLst>
                  <a:ext uri="{FF2B5EF4-FFF2-40B4-BE49-F238E27FC236}">
                    <a16:creationId xmlns:a16="http://schemas.microsoft.com/office/drawing/2014/main" id="{E8EFBB32-5136-4B79-8999-941F7128BCFF}"/>
                  </a:ext>
                </a:extLst>
              </p:cNvPr>
              <p:cNvSpPr/>
              <p:nvPr/>
            </p:nvSpPr>
            <p:spPr>
              <a:xfrm rot="-5400000">
                <a:off x="8690792" y="1188350"/>
                <a:ext cx="81960" cy="73954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4960" extrusionOk="0">
                    <a:moveTo>
                      <a:pt x="133" y="1"/>
                    </a:moveTo>
                    <a:cubicBezTo>
                      <a:pt x="121" y="1"/>
                      <a:pt x="112" y="3"/>
                      <a:pt x="105" y="9"/>
                    </a:cubicBezTo>
                    <a:cubicBezTo>
                      <a:pt x="0" y="114"/>
                      <a:pt x="1105" y="1324"/>
                      <a:pt x="2630" y="2639"/>
                    </a:cubicBezTo>
                    <a:cubicBezTo>
                      <a:pt x="3988" y="3895"/>
                      <a:pt x="5249" y="4960"/>
                      <a:pt x="5358" y="4960"/>
                    </a:cubicBezTo>
                    <a:cubicBezTo>
                      <a:pt x="5363" y="4960"/>
                      <a:pt x="5365" y="4958"/>
                      <a:pt x="5365" y="4953"/>
                    </a:cubicBezTo>
                    <a:cubicBezTo>
                      <a:pt x="5497" y="4821"/>
                      <a:pt x="4392" y="3638"/>
                      <a:pt x="2972" y="2323"/>
                    </a:cubicBezTo>
                    <a:cubicBezTo>
                      <a:pt x="1497" y="948"/>
                      <a:pt x="355" y="1"/>
                      <a:pt x="1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3" name="Google Shape;1769;p48">
                <a:extLst>
                  <a:ext uri="{FF2B5EF4-FFF2-40B4-BE49-F238E27FC236}">
                    <a16:creationId xmlns:a16="http://schemas.microsoft.com/office/drawing/2014/main" id="{B96091AB-1014-4549-9728-81111FB851F9}"/>
                  </a:ext>
                </a:extLst>
              </p:cNvPr>
              <p:cNvSpPr/>
              <p:nvPr/>
            </p:nvSpPr>
            <p:spPr>
              <a:xfrm rot="-5400000">
                <a:off x="8758833" y="1240021"/>
                <a:ext cx="55301" cy="104713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7023" extrusionOk="0">
                    <a:moveTo>
                      <a:pt x="105" y="1"/>
                    </a:moveTo>
                    <a:lnTo>
                      <a:pt x="105" y="1"/>
                    </a:lnTo>
                    <a:cubicBezTo>
                      <a:pt x="0" y="106"/>
                      <a:pt x="552" y="1763"/>
                      <a:pt x="1525" y="3630"/>
                    </a:cubicBezTo>
                    <a:cubicBezTo>
                      <a:pt x="2525" y="5602"/>
                      <a:pt x="3498" y="7023"/>
                      <a:pt x="3603" y="7023"/>
                    </a:cubicBezTo>
                    <a:cubicBezTo>
                      <a:pt x="3708" y="6917"/>
                      <a:pt x="2946" y="5366"/>
                      <a:pt x="1973" y="3393"/>
                    </a:cubicBezTo>
                    <a:cubicBezTo>
                      <a:pt x="1078" y="1526"/>
                      <a:pt x="210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4" name="Google Shape;1770;p48">
                <a:extLst>
                  <a:ext uri="{FF2B5EF4-FFF2-40B4-BE49-F238E27FC236}">
                    <a16:creationId xmlns:a16="http://schemas.microsoft.com/office/drawing/2014/main" id="{27EBEB8A-3FEF-4C09-9C5E-89B37ADF8925}"/>
                  </a:ext>
                </a:extLst>
              </p:cNvPr>
              <p:cNvSpPr/>
              <p:nvPr/>
            </p:nvSpPr>
            <p:spPr>
              <a:xfrm rot="-5400000">
                <a:off x="8467902" y="1258039"/>
                <a:ext cx="37663" cy="11300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7579" extrusionOk="0">
                    <a:moveTo>
                      <a:pt x="238" y="0"/>
                    </a:moveTo>
                    <a:cubicBezTo>
                      <a:pt x="1" y="0"/>
                      <a:pt x="448" y="1762"/>
                      <a:pt x="1105" y="3840"/>
                    </a:cubicBezTo>
                    <a:cubicBezTo>
                      <a:pt x="1642" y="5858"/>
                      <a:pt x="2278" y="7579"/>
                      <a:pt x="2410" y="7579"/>
                    </a:cubicBezTo>
                    <a:cubicBezTo>
                      <a:pt x="2414" y="7579"/>
                      <a:pt x="2417" y="7577"/>
                      <a:pt x="2420" y="7574"/>
                    </a:cubicBezTo>
                    <a:cubicBezTo>
                      <a:pt x="2526" y="7574"/>
                      <a:pt x="2210" y="5812"/>
                      <a:pt x="1553" y="3735"/>
                    </a:cubicBezTo>
                    <a:cubicBezTo>
                      <a:pt x="895" y="1657"/>
                      <a:pt x="343" y="0"/>
                      <a:pt x="2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5" name="Google Shape;1771;p48">
                <a:extLst>
                  <a:ext uri="{FF2B5EF4-FFF2-40B4-BE49-F238E27FC236}">
                    <a16:creationId xmlns:a16="http://schemas.microsoft.com/office/drawing/2014/main" id="{14A69224-4225-4F24-8639-CD28615CC18F}"/>
                  </a:ext>
                </a:extLst>
              </p:cNvPr>
              <p:cNvSpPr/>
              <p:nvPr/>
            </p:nvSpPr>
            <p:spPr>
              <a:xfrm rot="-5400000">
                <a:off x="8509628" y="1356691"/>
                <a:ext cx="52170" cy="73730"/>
              </a:xfrm>
              <a:custGeom>
                <a:avLst/>
                <a:gdLst/>
                <a:ahLst/>
                <a:cxnLst/>
                <a:rect l="l" t="t" r="r" b="b"/>
                <a:pathLst>
                  <a:path w="3499" h="4945" extrusionOk="0">
                    <a:moveTo>
                      <a:pt x="106" y="1"/>
                    </a:moveTo>
                    <a:cubicBezTo>
                      <a:pt x="1" y="106"/>
                      <a:pt x="658" y="1316"/>
                      <a:pt x="1526" y="2631"/>
                    </a:cubicBezTo>
                    <a:cubicBezTo>
                      <a:pt x="2499" y="3946"/>
                      <a:pt x="3288" y="4945"/>
                      <a:pt x="3394" y="4945"/>
                    </a:cubicBezTo>
                    <a:cubicBezTo>
                      <a:pt x="3499" y="4813"/>
                      <a:pt x="2946" y="3630"/>
                      <a:pt x="1973" y="2315"/>
                    </a:cubicBezTo>
                    <a:cubicBezTo>
                      <a:pt x="1079" y="1000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6" name="Google Shape;1772;p48">
                <a:extLst>
                  <a:ext uri="{FF2B5EF4-FFF2-40B4-BE49-F238E27FC236}">
                    <a16:creationId xmlns:a16="http://schemas.microsoft.com/office/drawing/2014/main" id="{CB7B3C88-750B-4D53-932F-A80B9BE2A612}"/>
                  </a:ext>
                </a:extLst>
              </p:cNvPr>
              <p:cNvSpPr/>
              <p:nvPr/>
            </p:nvSpPr>
            <p:spPr>
              <a:xfrm rot="-5400000">
                <a:off x="8560217" y="1410710"/>
                <a:ext cx="53736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5484" extrusionOk="0">
                    <a:moveTo>
                      <a:pt x="123" y="1"/>
                    </a:moveTo>
                    <a:cubicBezTo>
                      <a:pt x="116" y="1"/>
                      <a:pt x="110" y="3"/>
                      <a:pt x="106" y="7"/>
                    </a:cubicBezTo>
                    <a:cubicBezTo>
                      <a:pt x="1" y="7"/>
                      <a:pt x="658" y="1322"/>
                      <a:pt x="1526" y="2847"/>
                    </a:cubicBezTo>
                    <a:cubicBezTo>
                      <a:pt x="2459" y="4335"/>
                      <a:pt x="3319" y="5484"/>
                      <a:pt x="3482" y="5484"/>
                    </a:cubicBezTo>
                    <a:cubicBezTo>
                      <a:pt x="3489" y="5484"/>
                      <a:pt x="3494" y="5482"/>
                      <a:pt x="3499" y="5477"/>
                    </a:cubicBezTo>
                    <a:cubicBezTo>
                      <a:pt x="3604" y="5477"/>
                      <a:pt x="2946" y="4162"/>
                      <a:pt x="2079" y="2637"/>
                    </a:cubicBezTo>
                    <a:cubicBezTo>
                      <a:pt x="1120" y="1173"/>
                      <a:pt x="282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7" name="Google Shape;1773;p48">
                <a:extLst>
                  <a:ext uri="{FF2B5EF4-FFF2-40B4-BE49-F238E27FC236}">
                    <a16:creationId xmlns:a16="http://schemas.microsoft.com/office/drawing/2014/main" id="{4C695826-A690-4A6A-9AEB-7420FC98D027}"/>
                  </a:ext>
                </a:extLst>
              </p:cNvPr>
              <p:cNvSpPr/>
              <p:nvPr/>
            </p:nvSpPr>
            <p:spPr>
              <a:xfrm rot="-5400000">
                <a:off x="8583812" y="1509541"/>
                <a:ext cx="49039" cy="58984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956" extrusionOk="0">
                    <a:moveTo>
                      <a:pt x="106" y="1"/>
                    </a:moveTo>
                    <a:cubicBezTo>
                      <a:pt x="1" y="106"/>
                      <a:pt x="553" y="1105"/>
                      <a:pt x="1421" y="2210"/>
                    </a:cubicBezTo>
                    <a:cubicBezTo>
                      <a:pt x="2137" y="3222"/>
                      <a:pt x="2968" y="3955"/>
                      <a:pt x="3155" y="3955"/>
                    </a:cubicBezTo>
                    <a:cubicBezTo>
                      <a:pt x="3167" y="3955"/>
                      <a:pt x="3177" y="3952"/>
                      <a:pt x="3183" y="3946"/>
                    </a:cubicBezTo>
                    <a:cubicBezTo>
                      <a:pt x="3288" y="3841"/>
                      <a:pt x="2631" y="2973"/>
                      <a:pt x="1868" y="1868"/>
                    </a:cubicBezTo>
                    <a:cubicBezTo>
                      <a:pt x="974" y="763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8" name="Google Shape;1774;p48">
                <a:extLst>
                  <a:ext uri="{FF2B5EF4-FFF2-40B4-BE49-F238E27FC236}">
                    <a16:creationId xmlns:a16="http://schemas.microsoft.com/office/drawing/2014/main" id="{371B6E8C-4ABF-4A07-8E2D-BB4DC131D77A}"/>
                  </a:ext>
                </a:extLst>
              </p:cNvPr>
              <p:cNvSpPr/>
              <p:nvPr/>
            </p:nvSpPr>
            <p:spPr>
              <a:xfrm rot="-5400000">
                <a:off x="8610024" y="1577933"/>
                <a:ext cx="80007" cy="31594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2119" extrusionOk="0">
                    <a:moveTo>
                      <a:pt x="163" y="0"/>
                    </a:moveTo>
                    <a:cubicBezTo>
                      <a:pt x="125" y="0"/>
                      <a:pt x="105" y="7"/>
                      <a:pt x="105" y="20"/>
                    </a:cubicBezTo>
                    <a:cubicBezTo>
                      <a:pt x="0" y="231"/>
                      <a:pt x="1210" y="783"/>
                      <a:pt x="2630" y="1335"/>
                    </a:cubicBezTo>
                    <a:cubicBezTo>
                      <a:pt x="3868" y="1817"/>
                      <a:pt x="4945" y="2118"/>
                      <a:pt x="5272" y="2118"/>
                    </a:cubicBezTo>
                    <a:cubicBezTo>
                      <a:pt x="5320" y="2118"/>
                      <a:pt x="5352" y="2112"/>
                      <a:pt x="5365" y="2098"/>
                    </a:cubicBezTo>
                    <a:cubicBezTo>
                      <a:pt x="5365" y="1993"/>
                      <a:pt x="4261" y="1335"/>
                      <a:pt x="2840" y="783"/>
                    </a:cubicBezTo>
                    <a:cubicBezTo>
                      <a:pt x="1511" y="302"/>
                      <a:pt x="422" y="0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9" name="Google Shape;1775;p48">
                <a:extLst>
                  <a:ext uri="{FF2B5EF4-FFF2-40B4-BE49-F238E27FC236}">
                    <a16:creationId xmlns:a16="http://schemas.microsoft.com/office/drawing/2014/main" id="{37BFFA35-067C-4EFD-899F-8385D7BD43EE}"/>
                  </a:ext>
                </a:extLst>
              </p:cNvPr>
              <p:cNvSpPr/>
              <p:nvPr/>
            </p:nvSpPr>
            <p:spPr>
              <a:xfrm rot="-5400000">
                <a:off x="8674376" y="1623931"/>
                <a:ext cx="99629" cy="11764"/>
              </a:xfrm>
              <a:custGeom>
                <a:avLst/>
                <a:gdLst/>
                <a:ahLst/>
                <a:cxnLst/>
                <a:rect l="l" t="t" r="r" b="b"/>
                <a:pathLst>
                  <a:path w="6682" h="789" extrusionOk="0">
                    <a:moveTo>
                      <a:pt x="5421" y="0"/>
                    </a:moveTo>
                    <a:cubicBezTo>
                      <a:pt x="4855" y="0"/>
                      <a:pt x="4146" y="32"/>
                      <a:pt x="3394" y="88"/>
                    </a:cubicBezTo>
                    <a:cubicBezTo>
                      <a:pt x="1526" y="299"/>
                      <a:pt x="1" y="614"/>
                      <a:pt x="1" y="746"/>
                    </a:cubicBezTo>
                    <a:cubicBezTo>
                      <a:pt x="1" y="776"/>
                      <a:pt x="125" y="789"/>
                      <a:pt x="347" y="789"/>
                    </a:cubicBezTo>
                    <a:cubicBezTo>
                      <a:pt x="901" y="789"/>
                      <a:pt x="2060" y="708"/>
                      <a:pt x="3394" y="614"/>
                    </a:cubicBezTo>
                    <a:cubicBezTo>
                      <a:pt x="5261" y="404"/>
                      <a:pt x="6681" y="299"/>
                      <a:pt x="6681" y="194"/>
                    </a:cubicBezTo>
                    <a:cubicBezTo>
                      <a:pt x="6681" y="58"/>
                      <a:pt x="6180" y="0"/>
                      <a:pt x="5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0" name="Google Shape;1776;p48">
                <a:extLst>
                  <a:ext uri="{FF2B5EF4-FFF2-40B4-BE49-F238E27FC236}">
                    <a16:creationId xmlns:a16="http://schemas.microsoft.com/office/drawing/2014/main" id="{2DD7323A-8D26-4852-BC05-C4BBD2C356A3}"/>
                  </a:ext>
                </a:extLst>
              </p:cNvPr>
              <p:cNvSpPr/>
              <p:nvPr/>
            </p:nvSpPr>
            <p:spPr>
              <a:xfrm rot="-5400000">
                <a:off x="8749567" y="1526822"/>
                <a:ext cx="80007" cy="88342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5925" extrusionOk="0">
                    <a:moveTo>
                      <a:pt x="5242" y="1"/>
                    </a:moveTo>
                    <a:cubicBezTo>
                      <a:pt x="5057" y="1"/>
                      <a:pt x="3888" y="1178"/>
                      <a:pt x="2525" y="2742"/>
                    </a:cubicBezTo>
                    <a:cubicBezTo>
                      <a:pt x="1105" y="4399"/>
                      <a:pt x="0" y="5820"/>
                      <a:pt x="106" y="5925"/>
                    </a:cubicBezTo>
                    <a:cubicBezTo>
                      <a:pt x="211" y="5925"/>
                      <a:pt x="1421" y="4715"/>
                      <a:pt x="2841" y="3084"/>
                    </a:cubicBezTo>
                    <a:cubicBezTo>
                      <a:pt x="4287" y="1427"/>
                      <a:pt x="5366" y="112"/>
                      <a:pt x="5260" y="7"/>
                    </a:cubicBezTo>
                    <a:cubicBezTo>
                      <a:pt x="5256" y="3"/>
                      <a:pt x="5250" y="1"/>
                      <a:pt x="52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1" name="Google Shape;1777;p48">
                <a:extLst>
                  <a:ext uri="{FF2B5EF4-FFF2-40B4-BE49-F238E27FC236}">
                    <a16:creationId xmlns:a16="http://schemas.microsoft.com/office/drawing/2014/main" id="{BC19AD4A-199D-4AE3-98BB-36F62A5220FB}"/>
                  </a:ext>
                </a:extLst>
              </p:cNvPr>
              <p:cNvSpPr/>
              <p:nvPr/>
            </p:nvSpPr>
            <p:spPr>
              <a:xfrm rot="-5400000">
                <a:off x="8802162" y="1450013"/>
                <a:ext cx="35695" cy="80007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5366" extrusionOk="0">
                    <a:moveTo>
                      <a:pt x="2183" y="1"/>
                    </a:moveTo>
                    <a:cubicBezTo>
                      <a:pt x="2078" y="1"/>
                      <a:pt x="1526" y="1079"/>
                      <a:pt x="973" y="2631"/>
                    </a:cubicBezTo>
                    <a:cubicBezTo>
                      <a:pt x="421" y="4051"/>
                      <a:pt x="0" y="5261"/>
                      <a:pt x="211" y="5366"/>
                    </a:cubicBezTo>
                    <a:cubicBezTo>
                      <a:pt x="316" y="5366"/>
                      <a:pt x="973" y="4261"/>
                      <a:pt x="1526" y="2841"/>
                    </a:cubicBezTo>
                    <a:cubicBezTo>
                      <a:pt x="2078" y="1316"/>
                      <a:pt x="2394" y="1"/>
                      <a:pt x="21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2" name="Google Shape;1778;p48">
                <a:extLst>
                  <a:ext uri="{FF2B5EF4-FFF2-40B4-BE49-F238E27FC236}">
                    <a16:creationId xmlns:a16="http://schemas.microsoft.com/office/drawing/2014/main" id="{744FFD8D-A91D-4A70-9F54-EDDA5135F945}"/>
                  </a:ext>
                </a:extLst>
              </p:cNvPr>
              <p:cNvSpPr/>
              <p:nvPr/>
            </p:nvSpPr>
            <p:spPr>
              <a:xfrm rot="-5400000">
                <a:off x="8810176" y="1324299"/>
                <a:ext cx="21187" cy="12086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106" extrusionOk="0">
                    <a:moveTo>
                      <a:pt x="125" y="0"/>
                    </a:moveTo>
                    <a:cubicBezTo>
                      <a:pt x="119" y="0"/>
                      <a:pt x="112" y="2"/>
                      <a:pt x="106" y="5"/>
                    </a:cubicBezTo>
                    <a:cubicBezTo>
                      <a:pt x="0" y="5"/>
                      <a:pt x="106" y="1872"/>
                      <a:pt x="448" y="4055"/>
                    </a:cubicBezTo>
                    <a:cubicBezTo>
                      <a:pt x="658" y="6343"/>
                      <a:pt x="1210" y="8105"/>
                      <a:pt x="1315" y="8105"/>
                    </a:cubicBezTo>
                    <a:cubicBezTo>
                      <a:pt x="1421" y="8105"/>
                      <a:pt x="1210" y="6238"/>
                      <a:pt x="868" y="4055"/>
                    </a:cubicBezTo>
                    <a:cubicBezTo>
                      <a:pt x="561" y="1804"/>
                      <a:pt x="354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3" name="Google Shape;1779;p48">
                <a:extLst>
                  <a:ext uri="{FF2B5EF4-FFF2-40B4-BE49-F238E27FC236}">
                    <a16:creationId xmlns:a16="http://schemas.microsoft.com/office/drawing/2014/main" id="{172D4884-CCCF-409D-BEAB-D5845FFEC5C9}"/>
                  </a:ext>
                </a:extLst>
              </p:cNvPr>
              <p:cNvSpPr/>
              <p:nvPr/>
            </p:nvSpPr>
            <p:spPr>
              <a:xfrm rot="-5400000">
                <a:off x="8412392" y="1227295"/>
                <a:ext cx="472140" cy="334476"/>
              </a:xfrm>
              <a:custGeom>
                <a:avLst/>
                <a:gdLst/>
                <a:ahLst/>
                <a:cxnLst/>
                <a:rect l="l" t="t" r="r" b="b"/>
                <a:pathLst>
                  <a:path w="31666" h="22433" extrusionOk="0">
                    <a:moveTo>
                      <a:pt x="24625" y="1"/>
                    </a:moveTo>
                    <a:cubicBezTo>
                      <a:pt x="23978" y="1"/>
                      <a:pt x="23329" y="100"/>
                      <a:pt x="22697" y="315"/>
                    </a:cubicBezTo>
                    <a:cubicBezTo>
                      <a:pt x="20935" y="972"/>
                      <a:pt x="19725" y="2708"/>
                      <a:pt x="18410" y="4154"/>
                    </a:cubicBezTo>
                    <a:cubicBezTo>
                      <a:pt x="15780" y="7100"/>
                      <a:pt x="11730" y="8862"/>
                      <a:pt x="7785" y="8967"/>
                    </a:cubicBezTo>
                    <a:cubicBezTo>
                      <a:pt x="5471" y="8967"/>
                      <a:pt x="3183" y="9414"/>
                      <a:pt x="1973" y="11597"/>
                    </a:cubicBezTo>
                    <a:cubicBezTo>
                      <a:pt x="0" y="15437"/>
                      <a:pt x="2736" y="19934"/>
                      <a:pt x="6470" y="21565"/>
                    </a:cubicBezTo>
                    <a:cubicBezTo>
                      <a:pt x="8338" y="22328"/>
                      <a:pt x="10520" y="22433"/>
                      <a:pt x="12598" y="22433"/>
                    </a:cubicBezTo>
                    <a:cubicBezTo>
                      <a:pt x="14360" y="22328"/>
                      <a:pt x="16122" y="22223"/>
                      <a:pt x="17858" y="21670"/>
                    </a:cubicBezTo>
                    <a:cubicBezTo>
                      <a:pt x="21251" y="20592"/>
                      <a:pt x="24012" y="17962"/>
                      <a:pt x="26406" y="15332"/>
                    </a:cubicBezTo>
                    <a:cubicBezTo>
                      <a:pt x="28063" y="13570"/>
                      <a:pt x="29588" y="11703"/>
                      <a:pt x="30351" y="9414"/>
                    </a:cubicBezTo>
                    <a:cubicBezTo>
                      <a:pt x="31113" y="7442"/>
                      <a:pt x="31666" y="4260"/>
                      <a:pt x="30035" y="2498"/>
                    </a:cubicBezTo>
                    <a:cubicBezTo>
                      <a:pt x="28696" y="998"/>
                      <a:pt x="26673" y="1"/>
                      <a:pt x="24625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4" name="Google Shape;1780;p48">
                <a:extLst>
                  <a:ext uri="{FF2B5EF4-FFF2-40B4-BE49-F238E27FC236}">
                    <a16:creationId xmlns:a16="http://schemas.microsoft.com/office/drawing/2014/main" id="{1557AFFE-47AA-48D3-9B80-6BA89C8FC127}"/>
                  </a:ext>
                </a:extLst>
              </p:cNvPr>
              <p:cNvSpPr/>
              <p:nvPr/>
            </p:nvSpPr>
            <p:spPr>
              <a:xfrm rot="-5400000">
                <a:off x="8441645" y="1119481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81" y="1"/>
                    </a:moveTo>
                    <a:cubicBezTo>
                      <a:pt x="1035" y="1"/>
                      <a:pt x="683" y="138"/>
                      <a:pt x="448" y="429"/>
                    </a:cubicBezTo>
                    <a:cubicBezTo>
                      <a:pt x="1" y="981"/>
                      <a:pt x="1" y="1744"/>
                      <a:pt x="553" y="2191"/>
                    </a:cubicBezTo>
                    <a:cubicBezTo>
                      <a:pt x="814" y="2390"/>
                      <a:pt x="1121" y="2495"/>
                      <a:pt x="1421" y="2495"/>
                    </a:cubicBezTo>
                    <a:cubicBezTo>
                      <a:pt x="1755" y="2495"/>
                      <a:pt x="2079" y="2364"/>
                      <a:pt x="2315" y="2086"/>
                    </a:cubicBezTo>
                    <a:cubicBezTo>
                      <a:pt x="2736" y="1639"/>
                      <a:pt x="2736" y="771"/>
                      <a:pt x="2210" y="324"/>
                    </a:cubicBezTo>
                    <a:cubicBezTo>
                      <a:pt x="1998" y="112"/>
                      <a:pt x="1692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5" name="Google Shape;1781;p48">
                <a:extLst>
                  <a:ext uri="{FF2B5EF4-FFF2-40B4-BE49-F238E27FC236}">
                    <a16:creationId xmlns:a16="http://schemas.microsoft.com/office/drawing/2014/main" id="{7E7B7A46-EC5B-4D73-9D9D-50B06559CF68}"/>
                  </a:ext>
                </a:extLst>
              </p:cNvPr>
              <p:cNvSpPr/>
              <p:nvPr/>
            </p:nvSpPr>
            <p:spPr>
              <a:xfrm rot="-5400000">
                <a:off x="8548401" y="1091927"/>
                <a:ext cx="40794" cy="3660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5" extrusionOk="0">
                    <a:moveTo>
                      <a:pt x="1325" y="1"/>
                    </a:moveTo>
                    <a:cubicBezTo>
                      <a:pt x="992" y="1"/>
                      <a:pt x="668" y="141"/>
                      <a:pt x="447" y="376"/>
                    </a:cubicBezTo>
                    <a:cubicBezTo>
                      <a:pt x="0" y="929"/>
                      <a:pt x="0" y="1691"/>
                      <a:pt x="552" y="2138"/>
                    </a:cubicBezTo>
                    <a:cubicBezTo>
                      <a:pt x="776" y="2349"/>
                      <a:pt x="1078" y="2454"/>
                      <a:pt x="1394" y="2454"/>
                    </a:cubicBezTo>
                    <a:cubicBezTo>
                      <a:pt x="1710" y="2454"/>
                      <a:pt x="2038" y="2349"/>
                      <a:pt x="2314" y="2138"/>
                    </a:cubicBezTo>
                    <a:cubicBezTo>
                      <a:pt x="2735" y="1586"/>
                      <a:pt x="2735" y="823"/>
                      <a:pt x="2183" y="376"/>
                    </a:cubicBezTo>
                    <a:cubicBezTo>
                      <a:pt x="1934" y="115"/>
                      <a:pt x="1625" y="1"/>
                      <a:pt x="13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6" name="Google Shape;1782;p48">
                <a:extLst>
                  <a:ext uri="{FF2B5EF4-FFF2-40B4-BE49-F238E27FC236}">
                    <a16:creationId xmlns:a16="http://schemas.microsoft.com/office/drawing/2014/main" id="{1227E248-5641-412B-A4F6-D0482352D8CA}"/>
                  </a:ext>
                </a:extLst>
              </p:cNvPr>
              <p:cNvSpPr/>
              <p:nvPr/>
            </p:nvSpPr>
            <p:spPr>
              <a:xfrm rot="-5400000">
                <a:off x="8663939" y="1111280"/>
                <a:ext cx="40794" cy="3711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89" extrusionOk="0">
                    <a:moveTo>
                      <a:pt x="1414" y="1"/>
                    </a:moveTo>
                    <a:cubicBezTo>
                      <a:pt x="1087" y="1"/>
                      <a:pt x="738" y="138"/>
                      <a:pt x="447" y="429"/>
                    </a:cubicBezTo>
                    <a:cubicBezTo>
                      <a:pt x="0" y="850"/>
                      <a:pt x="105" y="1744"/>
                      <a:pt x="552" y="2165"/>
                    </a:cubicBezTo>
                    <a:cubicBezTo>
                      <a:pt x="814" y="2377"/>
                      <a:pt x="1123" y="2488"/>
                      <a:pt x="1423" y="2488"/>
                    </a:cubicBezTo>
                    <a:cubicBezTo>
                      <a:pt x="1756" y="2488"/>
                      <a:pt x="2079" y="2351"/>
                      <a:pt x="2314" y="2060"/>
                    </a:cubicBezTo>
                    <a:cubicBezTo>
                      <a:pt x="2735" y="1507"/>
                      <a:pt x="2735" y="745"/>
                      <a:pt x="2183" y="324"/>
                    </a:cubicBezTo>
                    <a:cubicBezTo>
                      <a:pt x="1984" y="112"/>
                      <a:pt x="1708" y="1"/>
                      <a:pt x="14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7" name="Google Shape;1783;p48">
                <a:extLst>
                  <a:ext uri="{FF2B5EF4-FFF2-40B4-BE49-F238E27FC236}">
                    <a16:creationId xmlns:a16="http://schemas.microsoft.com/office/drawing/2014/main" id="{FBDCA76E-2F31-4D28-A4BF-726E9E19C0D6}"/>
                  </a:ext>
                </a:extLst>
              </p:cNvPr>
              <p:cNvSpPr/>
              <p:nvPr/>
            </p:nvSpPr>
            <p:spPr>
              <a:xfrm rot="-5400000">
                <a:off x="8743536" y="1172076"/>
                <a:ext cx="40794" cy="3632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36" extrusionOk="0">
                    <a:moveTo>
                      <a:pt x="1405" y="1"/>
                    </a:moveTo>
                    <a:cubicBezTo>
                      <a:pt x="1075" y="1"/>
                      <a:pt x="725" y="139"/>
                      <a:pt x="448" y="429"/>
                    </a:cubicBezTo>
                    <a:cubicBezTo>
                      <a:pt x="1" y="876"/>
                      <a:pt x="106" y="1639"/>
                      <a:pt x="553" y="2060"/>
                    </a:cubicBezTo>
                    <a:cubicBezTo>
                      <a:pt x="815" y="2322"/>
                      <a:pt x="1124" y="2436"/>
                      <a:pt x="1421" y="2436"/>
                    </a:cubicBezTo>
                    <a:cubicBezTo>
                      <a:pt x="1752" y="2436"/>
                      <a:pt x="2068" y="2295"/>
                      <a:pt x="2289" y="2060"/>
                    </a:cubicBezTo>
                    <a:cubicBezTo>
                      <a:pt x="2736" y="1534"/>
                      <a:pt x="2736" y="745"/>
                      <a:pt x="2184" y="324"/>
                    </a:cubicBezTo>
                    <a:cubicBezTo>
                      <a:pt x="1984" y="112"/>
                      <a:pt x="1703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8" name="Google Shape;1784;p48">
                <a:extLst>
                  <a:ext uri="{FF2B5EF4-FFF2-40B4-BE49-F238E27FC236}">
                    <a16:creationId xmlns:a16="http://schemas.microsoft.com/office/drawing/2014/main" id="{F05EDEAD-4EF9-4897-BFBB-3D7BFD4CC206}"/>
                  </a:ext>
                </a:extLst>
              </p:cNvPr>
              <p:cNvSpPr/>
              <p:nvPr/>
            </p:nvSpPr>
            <p:spPr>
              <a:xfrm rot="-5400000">
                <a:off x="8806940" y="1253119"/>
                <a:ext cx="40794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5" extrusionOk="0">
                    <a:moveTo>
                      <a:pt x="1326" y="0"/>
                    </a:moveTo>
                    <a:cubicBezTo>
                      <a:pt x="988" y="0"/>
                      <a:pt x="660" y="142"/>
                      <a:pt x="421" y="367"/>
                    </a:cubicBezTo>
                    <a:cubicBezTo>
                      <a:pt x="0" y="919"/>
                      <a:pt x="0" y="1682"/>
                      <a:pt x="526" y="2129"/>
                    </a:cubicBezTo>
                    <a:cubicBezTo>
                      <a:pt x="738" y="2391"/>
                      <a:pt x="1021" y="2505"/>
                      <a:pt x="1319" y="2505"/>
                    </a:cubicBezTo>
                    <a:cubicBezTo>
                      <a:pt x="1649" y="2505"/>
                      <a:pt x="1998" y="2364"/>
                      <a:pt x="2288" y="2129"/>
                    </a:cubicBezTo>
                    <a:cubicBezTo>
                      <a:pt x="2736" y="1577"/>
                      <a:pt x="2736" y="814"/>
                      <a:pt x="2183" y="367"/>
                    </a:cubicBezTo>
                    <a:cubicBezTo>
                      <a:pt x="1926" y="109"/>
                      <a:pt x="1622" y="0"/>
                      <a:pt x="13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9" name="Google Shape;1785;p48">
                <a:extLst>
                  <a:ext uri="{FF2B5EF4-FFF2-40B4-BE49-F238E27FC236}">
                    <a16:creationId xmlns:a16="http://schemas.microsoft.com/office/drawing/2014/main" id="{F9FA1A01-5CBC-4889-A077-7A773A36A9D4}"/>
                  </a:ext>
                </a:extLst>
              </p:cNvPr>
              <p:cNvSpPr/>
              <p:nvPr/>
            </p:nvSpPr>
            <p:spPr>
              <a:xfrm rot="-5400000">
                <a:off x="8843321" y="1359726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54" y="0"/>
                    </a:moveTo>
                    <a:cubicBezTo>
                      <a:pt x="1008" y="0"/>
                      <a:pt x="656" y="138"/>
                      <a:pt x="421" y="429"/>
                    </a:cubicBezTo>
                    <a:cubicBezTo>
                      <a:pt x="0" y="876"/>
                      <a:pt x="0" y="1638"/>
                      <a:pt x="552" y="2191"/>
                    </a:cubicBezTo>
                    <a:cubicBezTo>
                      <a:pt x="783" y="2375"/>
                      <a:pt x="1064" y="2459"/>
                      <a:pt x="1343" y="2459"/>
                    </a:cubicBezTo>
                    <a:cubicBezTo>
                      <a:pt x="1699" y="2459"/>
                      <a:pt x="2052" y="2322"/>
                      <a:pt x="2288" y="2085"/>
                    </a:cubicBezTo>
                    <a:cubicBezTo>
                      <a:pt x="2735" y="1533"/>
                      <a:pt x="2735" y="770"/>
                      <a:pt x="2183" y="323"/>
                    </a:cubicBezTo>
                    <a:cubicBezTo>
                      <a:pt x="1971" y="112"/>
                      <a:pt x="1665" y="0"/>
                      <a:pt x="1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0" name="Google Shape;1786;p48">
                <a:extLst>
                  <a:ext uri="{FF2B5EF4-FFF2-40B4-BE49-F238E27FC236}">
                    <a16:creationId xmlns:a16="http://schemas.microsoft.com/office/drawing/2014/main" id="{6F8DED3D-BDA0-4DBA-9344-4637D9F71D5F}"/>
                  </a:ext>
                </a:extLst>
              </p:cNvPr>
              <p:cNvSpPr/>
              <p:nvPr/>
            </p:nvSpPr>
            <p:spPr>
              <a:xfrm rot="-5400000">
                <a:off x="8706067" y="165539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55" y="0"/>
                    </a:moveTo>
                    <a:cubicBezTo>
                      <a:pt x="1009" y="0"/>
                      <a:pt x="657" y="138"/>
                      <a:pt x="422" y="429"/>
                    </a:cubicBezTo>
                    <a:cubicBezTo>
                      <a:pt x="1" y="876"/>
                      <a:pt x="1" y="1638"/>
                      <a:pt x="527" y="2191"/>
                    </a:cubicBezTo>
                    <a:cubicBezTo>
                      <a:pt x="769" y="2375"/>
                      <a:pt x="1052" y="2459"/>
                      <a:pt x="1330" y="2459"/>
                    </a:cubicBezTo>
                    <a:cubicBezTo>
                      <a:pt x="1687" y="2459"/>
                      <a:pt x="2038" y="2322"/>
                      <a:pt x="2289" y="2085"/>
                    </a:cubicBezTo>
                    <a:cubicBezTo>
                      <a:pt x="2736" y="1533"/>
                      <a:pt x="2736" y="770"/>
                      <a:pt x="2184" y="323"/>
                    </a:cubicBezTo>
                    <a:cubicBezTo>
                      <a:pt x="1972" y="112"/>
                      <a:pt x="1666" y="0"/>
                      <a:pt x="1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1" name="Google Shape;1787;p48">
                <a:extLst>
                  <a:ext uri="{FF2B5EF4-FFF2-40B4-BE49-F238E27FC236}">
                    <a16:creationId xmlns:a16="http://schemas.microsoft.com/office/drawing/2014/main" id="{D8CB96F0-F3F8-4F2C-8510-8035C2D19592}"/>
                  </a:ext>
                </a:extLst>
              </p:cNvPr>
              <p:cNvSpPr/>
              <p:nvPr/>
            </p:nvSpPr>
            <p:spPr>
              <a:xfrm rot="-5400000">
                <a:off x="8613327" y="1612800"/>
                <a:ext cx="40794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2" extrusionOk="0">
                    <a:moveTo>
                      <a:pt x="1382" y="0"/>
                    </a:moveTo>
                    <a:cubicBezTo>
                      <a:pt x="1032" y="0"/>
                      <a:pt x="672" y="138"/>
                      <a:pt x="447" y="432"/>
                    </a:cubicBezTo>
                    <a:cubicBezTo>
                      <a:pt x="0" y="958"/>
                      <a:pt x="0" y="1747"/>
                      <a:pt x="553" y="2168"/>
                    </a:cubicBezTo>
                    <a:cubicBezTo>
                      <a:pt x="814" y="2380"/>
                      <a:pt x="1123" y="2492"/>
                      <a:pt x="1420" y="2492"/>
                    </a:cubicBezTo>
                    <a:cubicBezTo>
                      <a:pt x="1751" y="2492"/>
                      <a:pt x="2067" y="2354"/>
                      <a:pt x="2288" y="2063"/>
                    </a:cubicBezTo>
                    <a:cubicBezTo>
                      <a:pt x="2735" y="1616"/>
                      <a:pt x="2735" y="748"/>
                      <a:pt x="2183" y="301"/>
                    </a:cubicBezTo>
                    <a:cubicBezTo>
                      <a:pt x="1987" y="105"/>
                      <a:pt x="168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2" name="Google Shape;1788;p48">
                <a:extLst>
                  <a:ext uri="{FF2B5EF4-FFF2-40B4-BE49-F238E27FC236}">
                    <a16:creationId xmlns:a16="http://schemas.microsoft.com/office/drawing/2014/main" id="{9C7CAEC3-5E34-4AFD-96FA-01F0B07DF009}"/>
                  </a:ext>
                </a:extLst>
              </p:cNvPr>
              <p:cNvSpPr/>
              <p:nvPr/>
            </p:nvSpPr>
            <p:spPr>
              <a:xfrm rot="-5400000">
                <a:off x="8562439" y="153775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16" y="1"/>
                    </a:moveTo>
                    <a:cubicBezTo>
                      <a:pt x="982" y="1"/>
                      <a:pt x="658" y="132"/>
                      <a:pt x="422" y="409"/>
                    </a:cubicBezTo>
                    <a:cubicBezTo>
                      <a:pt x="1" y="857"/>
                      <a:pt x="1" y="1619"/>
                      <a:pt x="527" y="2172"/>
                    </a:cubicBezTo>
                    <a:cubicBezTo>
                      <a:pt x="771" y="2369"/>
                      <a:pt x="1056" y="2459"/>
                      <a:pt x="1337" y="2459"/>
                    </a:cubicBezTo>
                    <a:cubicBezTo>
                      <a:pt x="1692" y="2459"/>
                      <a:pt x="2039" y="2316"/>
                      <a:pt x="2289" y="2066"/>
                    </a:cubicBezTo>
                    <a:cubicBezTo>
                      <a:pt x="2736" y="1514"/>
                      <a:pt x="2736" y="751"/>
                      <a:pt x="2184" y="304"/>
                    </a:cubicBezTo>
                    <a:cubicBezTo>
                      <a:pt x="1923" y="106"/>
                      <a:pt x="1615" y="1"/>
                      <a:pt x="13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3" name="Google Shape;1789;p48">
                <a:extLst>
                  <a:ext uri="{FF2B5EF4-FFF2-40B4-BE49-F238E27FC236}">
                    <a16:creationId xmlns:a16="http://schemas.microsoft.com/office/drawing/2014/main" id="{6B878EFE-833E-43FC-BE40-941A564A05D9}"/>
                  </a:ext>
                </a:extLst>
              </p:cNvPr>
              <p:cNvSpPr/>
              <p:nvPr/>
            </p:nvSpPr>
            <p:spPr>
              <a:xfrm rot="-5400000">
                <a:off x="8523770" y="1456193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82" y="0"/>
                    </a:moveTo>
                    <a:cubicBezTo>
                      <a:pt x="1028" y="0"/>
                      <a:pt x="684" y="137"/>
                      <a:pt x="447" y="373"/>
                    </a:cubicBezTo>
                    <a:cubicBezTo>
                      <a:pt x="0" y="926"/>
                      <a:pt x="0" y="1688"/>
                      <a:pt x="553" y="2136"/>
                    </a:cubicBezTo>
                    <a:cubicBezTo>
                      <a:pt x="752" y="2347"/>
                      <a:pt x="1034" y="2459"/>
                      <a:pt x="1331" y="2459"/>
                    </a:cubicBezTo>
                    <a:cubicBezTo>
                      <a:pt x="1662" y="2459"/>
                      <a:pt x="2011" y="2321"/>
                      <a:pt x="2288" y="2030"/>
                    </a:cubicBezTo>
                    <a:cubicBezTo>
                      <a:pt x="2735" y="1583"/>
                      <a:pt x="2630" y="821"/>
                      <a:pt x="2183" y="268"/>
                    </a:cubicBezTo>
                    <a:cubicBezTo>
                      <a:pt x="1941" y="84"/>
                      <a:pt x="165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4" name="Google Shape;1790;p48">
                <a:extLst>
                  <a:ext uri="{FF2B5EF4-FFF2-40B4-BE49-F238E27FC236}">
                    <a16:creationId xmlns:a16="http://schemas.microsoft.com/office/drawing/2014/main" id="{671C920F-5882-4BC3-AD08-D50C6641F9BB}"/>
                  </a:ext>
                </a:extLst>
              </p:cNvPr>
              <p:cNvSpPr/>
              <p:nvPr/>
            </p:nvSpPr>
            <p:spPr>
              <a:xfrm rot="-5400000">
                <a:off x="8483431" y="1397023"/>
                <a:ext cx="40794" cy="373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6" extrusionOk="0">
                    <a:moveTo>
                      <a:pt x="1329" y="1"/>
                    </a:moveTo>
                    <a:cubicBezTo>
                      <a:pt x="993" y="1"/>
                      <a:pt x="672" y="143"/>
                      <a:pt x="447" y="367"/>
                    </a:cubicBezTo>
                    <a:cubicBezTo>
                      <a:pt x="0" y="920"/>
                      <a:pt x="0" y="1682"/>
                      <a:pt x="553" y="2129"/>
                    </a:cubicBezTo>
                    <a:cubicBezTo>
                      <a:pt x="752" y="2391"/>
                      <a:pt x="1034" y="2505"/>
                      <a:pt x="1332" y="2505"/>
                    </a:cubicBezTo>
                    <a:cubicBezTo>
                      <a:pt x="1662" y="2505"/>
                      <a:pt x="2012" y="2365"/>
                      <a:pt x="2288" y="2129"/>
                    </a:cubicBezTo>
                    <a:cubicBezTo>
                      <a:pt x="2735" y="1577"/>
                      <a:pt x="2735" y="814"/>
                      <a:pt x="2183" y="367"/>
                    </a:cubicBezTo>
                    <a:cubicBezTo>
                      <a:pt x="1925" y="110"/>
                      <a:pt x="1622" y="1"/>
                      <a:pt x="13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5" name="Google Shape;1791;p48">
                <a:extLst>
                  <a:ext uri="{FF2B5EF4-FFF2-40B4-BE49-F238E27FC236}">
                    <a16:creationId xmlns:a16="http://schemas.microsoft.com/office/drawing/2014/main" id="{8D0D05B6-F3B7-4FEB-8E10-3EF32FA4AF46}"/>
                  </a:ext>
                </a:extLst>
              </p:cNvPr>
              <p:cNvSpPr/>
              <p:nvPr/>
            </p:nvSpPr>
            <p:spPr>
              <a:xfrm rot="-5400000">
                <a:off x="8410648" y="1207718"/>
                <a:ext cx="40794" cy="3717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3" extrusionOk="0">
                    <a:moveTo>
                      <a:pt x="1339" y="1"/>
                    </a:moveTo>
                    <a:cubicBezTo>
                      <a:pt x="1005" y="1"/>
                      <a:pt x="683" y="139"/>
                      <a:pt x="447" y="429"/>
                    </a:cubicBezTo>
                    <a:cubicBezTo>
                      <a:pt x="0" y="982"/>
                      <a:pt x="0" y="1744"/>
                      <a:pt x="552" y="2191"/>
                    </a:cubicBezTo>
                    <a:cubicBezTo>
                      <a:pt x="761" y="2388"/>
                      <a:pt x="1038" y="2492"/>
                      <a:pt x="1319" y="2492"/>
                    </a:cubicBezTo>
                    <a:cubicBezTo>
                      <a:pt x="1642" y="2492"/>
                      <a:pt x="1971" y="2355"/>
                      <a:pt x="2209" y="2060"/>
                    </a:cubicBezTo>
                    <a:cubicBezTo>
                      <a:pt x="2735" y="1639"/>
                      <a:pt x="2630" y="745"/>
                      <a:pt x="2209" y="324"/>
                    </a:cubicBezTo>
                    <a:cubicBezTo>
                      <a:pt x="1948" y="112"/>
                      <a:pt x="1639" y="1"/>
                      <a:pt x="13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6" name="Google Shape;1792;p48">
                <a:extLst>
                  <a:ext uri="{FF2B5EF4-FFF2-40B4-BE49-F238E27FC236}">
                    <a16:creationId xmlns:a16="http://schemas.microsoft.com/office/drawing/2014/main" id="{4CF967EE-BD9D-481C-911C-F9AFCA3905D7}"/>
                  </a:ext>
                </a:extLst>
              </p:cNvPr>
              <p:cNvSpPr/>
              <p:nvPr/>
            </p:nvSpPr>
            <p:spPr>
              <a:xfrm rot="-5400000">
                <a:off x="8407188" y="1310731"/>
                <a:ext cx="40794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7" extrusionOk="0">
                    <a:moveTo>
                      <a:pt x="1327" y="1"/>
                    </a:moveTo>
                    <a:cubicBezTo>
                      <a:pt x="989" y="1"/>
                      <a:pt x="660" y="138"/>
                      <a:pt x="421" y="433"/>
                    </a:cubicBezTo>
                    <a:cubicBezTo>
                      <a:pt x="1" y="854"/>
                      <a:pt x="1" y="1616"/>
                      <a:pt x="553" y="2169"/>
                    </a:cubicBezTo>
                    <a:cubicBezTo>
                      <a:pt x="785" y="2366"/>
                      <a:pt x="1069" y="2456"/>
                      <a:pt x="1350" y="2456"/>
                    </a:cubicBezTo>
                    <a:cubicBezTo>
                      <a:pt x="1704" y="2456"/>
                      <a:pt x="2054" y="2313"/>
                      <a:pt x="2289" y="2064"/>
                    </a:cubicBezTo>
                    <a:cubicBezTo>
                      <a:pt x="2736" y="1511"/>
                      <a:pt x="2736" y="749"/>
                      <a:pt x="2183" y="301"/>
                    </a:cubicBezTo>
                    <a:cubicBezTo>
                      <a:pt x="1926" y="105"/>
                      <a:pt x="1623" y="1"/>
                      <a:pt x="13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7" name="Google Shape;1793;p48">
                <a:extLst>
                  <a:ext uri="{FF2B5EF4-FFF2-40B4-BE49-F238E27FC236}">
                    <a16:creationId xmlns:a16="http://schemas.microsoft.com/office/drawing/2014/main" id="{47416E4B-2305-4864-BD5B-AEC65CA33DB6}"/>
                  </a:ext>
                </a:extLst>
              </p:cNvPr>
              <p:cNvSpPr/>
              <p:nvPr/>
            </p:nvSpPr>
            <p:spPr>
              <a:xfrm rot="-5400000">
                <a:off x="8808581" y="1586507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15" y="1"/>
                    </a:moveTo>
                    <a:cubicBezTo>
                      <a:pt x="981" y="1"/>
                      <a:pt x="657" y="135"/>
                      <a:pt x="421" y="357"/>
                    </a:cubicBezTo>
                    <a:cubicBezTo>
                      <a:pt x="0" y="909"/>
                      <a:pt x="0" y="1672"/>
                      <a:pt x="526" y="2119"/>
                    </a:cubicBezTo>
                    <a:cubicBezTo>
                      <a:pt x="738" y="2381"/>
                      <a:pt x="1045" y="2495"/>
                      <a:pt x="1356" y="2495"/>
                    </a:cubicBezTo>
                    <a:cubicBezTo>
                      <a:pt x="1702" y="2495"/>
                      <a:pt x="2053" y="2354"/>
                      <a:pt x="2288" y="2119"/>
                    </a:cubicBezTo>
                    <a:cubicBezTo>
                      <a:pt x="2736" y="1567"/>
                      <a:pt x="2736" y="804"/>
                      <a:pt x="2183" y="357"/>
                    </a:cubicBezTo>
                    <a:cubicBezTo>
                      <a:pt x="1922" y="108"/>
                      <a:pt x="1614" y="1"/>
                      <a:pt x="13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8" name="Google Shape;1794;p48">
                <a:extLst>
                  <a:ext uri="{FF2B5EF4-FFF2-40B4-BE49-F238E27FC236}">
                    <a16:creationId xmlns:a16="http://schemas.microsoft.com/office/drawing/2014/main" id="{C4040757-0FA8-462F-9FC6-E171E0D431C2}"/>
                  </a:ext>
                </a:extLst>
              </p:cNvPr>
              <p:cNvSpPr/>
              <p:nvPr/>
            </p:nvSpPr>
            <p:spPr>
              <a:xfrm rot="-5400000">
                <a:off x="8831922" y="1484053"/>
                <a:ext cx="40809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7" extrusionOk="0">
                    <a:moveTo>
                      <a:pt x="1368" y="0"/>
                    </a:moveTo>
                    <a:cubicBezTo>
                      <a:pt x="1022" y="0"/>
                      <a:pt x="670" y="138"/>
                      <a:pt x="448" y="429"/>
                    </a:cubicBezTo>
                    <a:cubicBezTo>
                      <a:pt x="1" y="876"/>
                      <a:pt x="1" y="1639"/>
                      <a:pt x="553" y="2191"/>
                    </a:cubicBezTo>
                    <a:cubicBezTo>
                      <a:pt x="792" y="2373"/>
                      <a:pt x="1071" y="2457"/>
                      <a:pt x="1346" y="2457"/>
                    </a:cubicBezTo>
                    <a:cubicBezTo>
                      <a:pt x="1707" y="2457"/>
                      <a:pt x="2062" y="2313"/>
                      <a:pt x="2315" y="2059"/>
                    </a:cubicBezTo>
                    <a:cubicBezTo>
                      <a:pt x="2736" y="1533"/>
                      <a:pt x="2736" y="744"/>
                      <a:pt x="2184" y="324"/>
                    </a:cubicBezTo>
                    <a:cubicBezTo>
                      <a:pt x="1985" y="112"/>
                      <a:pt x="1679" y="0"/>
                      <a:pt x="1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9" name="Google Shape;1795;p48">
                <a:extLst>
                  <a:ext uri="{FF2B5EF4-FFF2-40B4-BE49-F238E27FC236}">
                    <a16:creationId xmlns:a16="http://schemas.microsoft.com/office/drawing/2014/main" id="{F96A766A-5D8A-47E9-88A2-7F8B89B3BBB1}"/>
                  </a:ext>
                </a:extLst>
              </p:cNvPr>
              <p:cNvSpPr/>
              <p:nvPr/>
            </p:nvSpPr>
            <p:spPr>
              <a:xfrm rot="-5400000">
                <a:off x="8554619" y="1200725"/>
                <a:ext cx="32563" cy="29596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5" extrusionOk="0">
                    <a:moveTo>
                      <a:pt x="997" y="0"/>
                    </a:moveTo>
                    <a:cubicBezTo>
                      <a:pt x="737" y="0"/>
                      <a:pt x="487" y="106"/>
                      <a:pt x="316" y="316"/>
                    </a:cubicBezTo>
                    <a:cubicBezTo>
                      <a:pt x="1" y="763"/>
                      <a:pt x="1" y="1421"/>
                      <a:pt x="421" y="1762"/>
                    </a:cubicBezTo>
                    <a:cubicBezTo>
                      <a:pt x="578" y="1907"/>
                      <a:pt x="799" y="1985"/>
                      <a:pt x="1024" y="1985"/>
                    </a:cubicBezTo>
                    <a:cubicBezTo>
                      <a:pt x="1292" y="1985"/>
                      <a:pt x="1565" y="1874"/>
                      <a:pt x="1736" y="1631"/>
                    </a:cubicBezTo>
                    <a:cubicBezTo>
                      <a:pt x="2184" y="1315"/>
                      <a:pt x="2078" y="658"/>
                      <a:pt x="1736" y="316"/>
                    </a:cubicBezTo>
                    <a:cubicBezTo>
                      <a:pt x="1526" y="106"/>
                      <a:pt x="1256" y="0"/>
                      <a:pt x="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0" name="Google Shape;1796;p48">
                <a:extLst>
                  <a:ext uri="{FF2B5EF4-FFF2-40B4-BE49-F238E27FC236}">
                    <a16:creationId xmlns:a16="http://schemas.microsoft.com/office/drawing/2014/main" id="{16474952-1F20-4AD3-9128-DB2584F5F5B9}"/>
                  </a:ext>
                </a:extLst>
              </p:cNvPr>
              <p:cNvSpPr/>
              <p:nvPr/>
            </p:nvSpPr>
            <p:spPr>
              <a:xfrm rot="-5400000">
                <a:off x="8537912" y="1292206"/>
                <a:ext cx="32951" cy="2976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96" extrusionOk="0">
                    <a:moveTo>
                      <a:pt x="1101" y="1"/>
                    </a:moveTo>
                    <a:cubicBezTo>
                      <a:pt x="842" y="1"/>
                      <a:pt x="581" y="112"/>
                      <a:pt x="342" y="351"/>
                    </a:cubicBezTo>
                    <a:cubicBezTo>
                      <a:pt x="0" y="771"/>
                      <a:pt x="0" y="1324"/>
                      <a:pt x="447" y="1771"/>
                    </a:cubicBezTo>
                    <a:cubicBezTo>
                      <a:pt x="655" y="1917"/>
                      <a:pt x="885" y="1996"/>
                      <a:pt x="1114" y="1996"/>
                    </a:cubicBezTo>
                    <a:cubicBezTo>
                      <a:pt x="1379" y="1996"/>
                      <a:pt x="1642" y="1891"/>
                      <a:pt x="1868" y="1666"/>
                    </a:cubicBezTo>
                    <a:cubicBezTo>
                      <a:pt x="2210" y="1219"/>
                      <a:pt x="2210" y="666"/>
                      <a:pt x="1762" y="245"/>
                    </a:cubicBezTo>
                    <a:cubicBezTo>
                      <a:pt x="1554" y="86"/>
                      <a:pt x="1328" y="1"/>
                      <a:pt x="11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1" name="Google Shape;1797;p48">
                <a:extLst>
                  <a:ext uri="{FF2B5EF4-FFF2-40B4-BE49-F238E27FC236}">
                    <a16:creationId xmlns:a16="http://schemas.microsoft.com/office/drawing/2014/main" id="{7CDCD204-98AE-4F6B-B21C-551A3CC0C346}"/>
                  </a:ext>
                </a:extLst>
              </p:cNvPr>
              <p:cNvSpPr/>
              <p:nvPr/>
            </p:nvSpPr>
            <p:spPr>
              <a:xfrm rot="-5400000">
                <a:off x="8641767" y="1271786"/>
                <a:ext cx="34517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2000" extrusionOk="0">
                    <a:moveTo>
                      <a:pt x="1184" y="0"/>
                    </a:moveTo>
                    <a:cubicBezTo>
                      <a:pt x="905" y="0"/>
                      <a:pt x="631" y="105"/>
                      <a:pt x="447" y="330"/>
                    </a:cubicBezTo>
                    <a:cubicBezTo>
                      <a:pt x="0" y="672"/>
                      <a:pt x="132" y="1330"/>
                      <a:pt x="447" y="1777"/>
                    </a:cubicBezTo>
                    <a:cubicBezTo>
                      <a:pt x="652" y="1921"/>
                      <a:pt x="900" y="1999"/>
                      <a:pt x="1139" y="1999"/>
                    </a:cubicBezTo>
                    <a:cubicBezTo>
                      <a:pt x="1424" y="1999"/>
                      <a:pt x="1696" y="1888"/>
                      <a:pt x="1868" y="1645"/>
                    </a:cubicBezTo>
                    <a:cubicBezTo>
                      <a:pt x="2315" y="1225"/>
                      <a:pt x="2210" y="567"/>
                      <a:pt x="1868" y="225"/>
                    </a:cubicBezTo>
                    <a:cubicBezTo>
                      <a:pt x="1672" y="79"/>
                      <a:pt x="1426" y="0"/>
                      <a:pt x="11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2" name="Google Shape;1798;p48">
                <a:extLst>
                  <a:ext uri="{FF2B5EF4-FFF2-40B4-BE49-F238E27FC236}">
                    <a16:creationId xmlns:a16="http://schemas.microsoft.com/office/drawing/2014/main" id="{CCFD1FC9-501D-40A4-B3B4-8530A3A04ED1}"/>
                  </a:ext>
                </a:extLst>
              </p:cNvPr>
              <p:cNvSpPr/>
              <p:nvPr/>
            </p:nvSpPr>
            <p:spPr>
              <a:xfrm rot="-5400000">
                <a:off x="8592020" y="1357601"/>
                <a:ext cx="32563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2" extrusionOk="0">
                    <a:moveTo>
                      <a:pt x="1053" y="1"/>
                    </a:moveTo>
                    <a:cubicBezTo>
                      <a:pt x="773" y="1"/>
                      <a:pt x="499" y="105"/>
                      <a:pt x="316" y="331"/>
                    </a:cubicBezTo>
                    <a:cubicBezTo>
                      <a:pt x="1" y="673"/>
                      <a:pt x="1" y="1330"/>
                      <a:pt x="421" y="1646"/>
                    </a:cubicBezTo>
                    <a:cubicBezTo>
                      <a:pt x="592" y="1869"/>
                      <a:pt x="842" y="1981"/>
                      <a:pt x="1089" y="1981"/>
                    </a:cubicBezTo>
                    <a:cubicBezTo>
                      <a:pt x="1335" y="1981"/>
                      <a:pt x="1579" y="1869"/>
                      <a:pt x="1736" y="1646"/>
                    </a:cubicBezTo>
                    <a:cubicBezTo>
                      <a:pt x="2183" y="1225"/>
                      <a:pt x="2078" y="567"/>
                      <a:pt x="1736" y="226"/>
                    </a:cubicBezTo>
                    <a:cubicBezTo>
                      <a:pt x="1541" y="79"/>
                      <a:pt x="1295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3" name="Google Shape;1799;p48">
                <a:extLst>
                  <a:ext uri="{FF2B5EF4-FFF2-40B4-BE49-F238E27FC236}">
                    <a16:creationId xmlns:a16="http://schemas.microsoft.com/office/drawing/2014/main" id="{C7B34499-9BB6-4FB7-A93F-56CA64EA9DC3}"/>
                  </a:ext>
                </a:extLst>
              </p:cNvPr>
              <p:cNvSpPr/>
              <p:nvPr/>
            </p:nvSpPr>
            <p:spPr>
              <a:xfrm rot="-5400000">
                <a:off x="8670246" y="1400147"/>
                <a:ext cx="32966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1982" extrusionOk="0">
                    <a:moveTo>
                      <a:pt x="1168" y="1"/>
                    </a:moveTo>
                    <a:cubicBezTo>
                      <a:pt x="905" y="1"/>
                      <a:pt x="631" y="105"/>
                      <a:pt x="448" y="331"/>
                    </a:cubicBezTo>
                    <a:cubicBezTo>
                      <a:pt x="1" y="673"/>
                      <a:pt x="132" y="1330"/>
                      <a:pt x="448" y="1646"/>
                    </a:cubicBezTo>
                    <a:cubicBezTo>
                      <a:pt x="672" y="1869"/>
                      <a:pt x="948" y="1981"/>
                      <a:pt x="1207" y="1981"/>
                    </a:cubicBezTo>
                    <a:cubicBezTo>
                      <a:pt x="1467" y="1981"/>
                      <a:pt x="1710" y="1869"/>
                      <a:pt x="1868" y="1646"/>
                    </a:cubicBezTo>
                    <a:cubicBezTo>
                      <a:pt x="2210" y="1225"/>
                      <a:pt x="2210" y="567"/>
                      <a:pt x="1763" y="226"/>
                    </a:cubicBezTo>
                    <a:cubicBezTo>
                      <a:pt x="1617" y="79"/>
                      <a:pt x="1396" y="1"/>
                      <a:pt x="11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4" name="Google Shape;1800;p48">
                <a:extLst>
                  <a:ext uri="{FF2B5EF4-FFF2-40B4-BE49-F238E27FC236}">
                    <a16:creationId xmlns:a16="http://schemas.microsoft.com/office/drawing/2014/main" id="{7662D521-2E5A-4995-A9A6-809DDDFAB5AD}"/>
                  </a:ext>
                </a:extLst>
              </p:cNvPr>
              <p:cNvSpPr/>
              <p:nvPr/>
            </p:nvSpPr>
            <p:spPr>
              <a:xfrm rot="-5400000">
                <a:off x="8739995" y="1495496"/>
                <a:ext cx="34129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000" extrusionOk="0">
                    <a:moveTo>
                      <a:pt x="1158" y="0"/>
                    </a:moveTo>
                    <a:cubicBezTo>
                      <a:pt x="878" y="0"/>
                      <a:pt x="604" y="105"/>
                      <a:pt x="421" y="330"/>
                    </a:cubicBezTo>
                    <a:cubicBezTo>
                      <a:pt x="0" y="778"/>
                      <a:pt x="106" y="1330"/>
                      <a:pt x="421" y="1777"/>
                    </a:cubicBezTo>
                    <a:cubicBezTo>
                      <a:pt x="625" y="1921"/>
                      <a:pt x="873" y="1999"/>
                      <a:pt x="1113" y="1999"/>
                    </a:cubicBezTo>
                    <a:cubicBezTo>
                      <a:pt x="1397" y="1999"/>
                      <a:pt x="1670" y="1888"/>
                      <a:pt x="1841" y="1645"/>
                    </a:cubicBezTo>
                    <a:cubicBezTo>
                      <a:pt x="2288" y="1225"/>
                      <a:pt x="2183" y="672"/>
                      <a:pt x="1841" y="225"/>
                    </a:cubicBezTo>
                    <a:cubicBezTo>
                      <a:pt x="1646" y="79"/>
                      <a:pt x="1400" y="0"/>
                      <a:pt x="11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5" name="Google Shape;1801;p48">
                <a:extLst>
                  <a:ext uri="{FF2B5EF4-FFF2-40B4-BE49-F238E27FC236}">
                    <a16:creationId xmlns:a16="http://schemas.microsoft.com/office/drawing/2014/main" id="{75B994A6-C709-413D-860C-216CB7AA076A}"/>
                  </a:ext>
                </a:extLst>
              </p:cNvPr>
              <p:cNvSpPr/>
              <p:nvPr/>
            </p:nvSpPr>
            <p:spPr>
              <a:xfrm rot="-5400000">
                <a:off x="8743894" y="1372302"/>
                <a:ext cx="32951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82" extrusionOk="0">
                    <a:moveTo>
                      <a:pt x="1042" y="1"/>
                    </a:moveTo>
                    <a:cubicBezTo>
                      <a:pt x="796" y="1"/>
                      <a:pt x="552" y="113"/>
                      <a:pt x="342" y="336"/>
                    </a:cubicBezTo>
                    <a:cubicBezTo>
                      <a:pt x="0" y="757"/>
                      <a:pt x="0" y="1414"/>
                      <a:pt x="447" y="1756"/>
                    </a:cubicBezTo>
                    <a:cubicBezTo>
                      <a:pt x="655" y="1903"/>
                      <a:pt x="879" y="1981"/>
                      <a:pt x="1105" y="1981"/>
                    </a:cubicBezTo>
                    <a:cubicBezTo>
                      <a:pt x="1366" y="1981"/>
                      <a:pt x="1628" y="1877"/>
                      <a:pt x="1867" y="1651"/>
                    </a:cubicBezTo>
                    <a:cubicBezTo>
                      <a:pt x="2209" y="1309"/>
                      <a:pt x="2209" y="652"/>
                      <a:pt x="1762" y="336"/>
                    </a:cubicBezTo>
                    <a:cubicBezTo>
                      <a:pt x="1539" y="113"/>
                      <a:pt x="1289" y="1"/>
                      <a:pt x="10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6" name="Google Shape;1802;p48">
                <a:extLst>
                  <a:ext uri="{FF2B5EF4-FFF2-40B4-BE49-F238E27FC236}">
                    <a16:creationId xmlns:a16="http://schemas.microsoft.com/office/drawing/2014/main" id="{418B4274-30C8-4D3B-B230-740258CA82AD}"/>
                  </a:ext>
                </a:extLst>
              </p:cNvPr>
              <p:cNvSpPr/>
              <p:nvPr/>
            </p:nvSpPr>
            <p:spPr>
              <a:xfrm rot="-5400000">
                <a:off x="8647664" y="1512635"/>
                <a:ext cx="32563" cy="30059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016" extrusionOk="0">
                    <a:moveTo>
                      <a:pt x="1053" y="1"/>
                    </a:moveTo>
                    <a:cubicBezTo>
                      <a:pt x="771" y="1"/>
                      <a:pt x="499" y="112"/>
                      <a:pt x="316" y="350"/>
                    </a:cubicBezTo>
                    <a:cubicBezTo>
                      <a:pt x="1" y="797"/>
                      <a:pt x="1" y="1323"/>
                      <a:pt x="448" y="1771"/>
                    </a:cubicBezTo>
                    <a:cubicBezTo>
                      <a:pt x="595" y="1930"/>
                      <a:pt x="817" y="2015"/>
                      <a:pt x="1046" y="2015"/>
                    </a:cubicBezTo>
                    <a:cubicBezTo>
                      <a:pt x="1308" y="2015"/>
                      <a:pt x="1580" y="1904"/>
                      <a:pt x="1763" y="1665"/>
                    </a:cubicBezTo>
                    <a:cubicBezTo>
                      <a:pt x="2184" y="1218"/>
                      <a:pt x="2184" y="666"/>
                      <a:pt x="1763" y="245"/>
                    </a:cubicBezTo>
                    <a:cubicBezTo>
                      <a:pt x="1554" y="86"/>
                      <a:pt x="1300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7" name="Google Shape;1803;p48">
                <a:extLst>
                  <a:ext uri="{FF2B5EF4-FFF2-40B4-BE49-F238E27FC236}">
                    <a16:creationId xmlns:a16="http://schemas.microsoft.com/office/drawing/2014/main" id="{04380234-EDA2-4E9E-8713-0F024244C97C}"/>
                  </a:ext>
                </a:extLst>
              </p:cNvPr>
              <p:cNvSpPr/>
              <p:nvPr/>
            </p:nvSpPr>
            <p:spPr>
              <a:xfrm rot="-5400000">
                <a:off x="8496291" y="1281791"/>
                <a:ext cx="428230" cy="210589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14124" extrusionOk="0">
                    <a:moveTo>
                      <a:pt x="10626" y="14124"/>
                    </a:moveTo>
                    <a:lnTo>
                      <a:pt x="9758" y="14124"/>
                    </a:lnTo>
                    <a:lnTo>
                      <a:pt x="9758" y="14124"/>
                    </a:lnTo>
                    <a:lnTo>
                      <a:pt x="10626" y="14124"/>
                    </a:lnTo>
                    <a:close/>
                    <a:moveTo>
                      <a:pt x="1" y="3288"/>
                    </a:moveTo>
                    <a:lnTo>
                      <a:pt x="1" y="3288"/>
                    </a:lnTo>
                    <a:lnTo>
                      <a:pt x="1" y="3288"/>
                    </a:lnTo>
                    <a:close/>
                    <a:moveTo>
                      <a:pt x="28721" y="1"/>
                    </a:moveTo>
                    <a:cubicBezTo>
                      <a:pt x="28615" y="448"/>
                      <a:pt x="28484" y="764"/>
                      <a:pt x="28379" y="1105"/>
                    </a:cubicBezTo>
                    <a:cubicBezTo>
                      <a:pt x="28484" y="764"/>
                      <a:pt x="28615" y="448"/>
                      <a:pt x="28721" y="1"/>
                    </a:cubicBezTo>
                    <a:close/>
                    <a:moveTo>
                      <a:pt x="28721" y="1"/>
                    </a:moveTo>
                    <a:lnTo>
                      <a:pt x="287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8" name="Google Shape;1804;p48">
                <a:extLst>
                  <a:ext uri="{FF2B5EF4-FFF2-40B4-BE49-F238E27FC236}">
                    <a16:creationId xmlns:a16="http://schemas.microsoft.com/office/drawing/2014/main" id="{0529C02F-E31E-47B7-BF41-60C3402BF51F}"/>
                  </a:ext>
                </a:extLst>
              </p:cNvPr>
              <p:cNvSpPr/>
              <p:nvPr/>
            </p:nvSpPr>
            <p:spPr>
              <a:xfrm rot="-5400000">
                <a:off x="8740009" y="1495690"/>
                <a:ext cx="34129" cy="29432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974" extrusionOk="0">
                    <a:moveTo>
                      <a:pt x="1079" y="1"/>
                    </a:moveTo>
                    <a:cubicBezTo>
                      <a:pt x="868" y="1"/>
                      <a:pt x="658" y="106"/>
                      <a:pt x="421" y="316"/>
                    </a:cubicBezTo>
                    <a:cubicBezTo>
                      <a:pt x="0" y="764"/>
                      <a:pt x="106" y="1316"/>
                      <a:pt x="421" y="1763"/>
                    </a:cubicBezTo>
                    <a:cubicBezTo>
                      <a:pt x="658" y="1868"/>
                      <a:pt x="868" y="1973"/>
                      <a:pt x="1079" y="1973"/>
                    </a:cubicBezTo>
                    <a:cubicBezTo>
                      <a:pt x="1421" y="1973"/>
                      <a:pt x="1631" y="1868"/>
                      <a:pt x="1841" y="1631"/>
                    </a:cubicBezTo>
                    <a:cubicBezTo>
                      <a:pt x="2288" y="1211"/>
                      <a:pt x="2183" y="658"/>
                      <a:pt x="1841" y="211"/>
                    </a:cubicBezTo>
                    <a:cubicBezTo>
                      <a:pt x="1631" y="106"/>
                      <a:pt x="142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9" name="Google Shape;1805;p48">
                <a:extLst>
                  <a:ext uri="{FF2B5EF4-FFF2-40B4-BE49-F238E27FC236}">
                    <a16:creationId xmlns:a16="http://schemas.microsoft.com/office/drawing/2014/main" id="{EC2A74B1-E786-45BF-BEAB-1E3A6AC71D8D}"/>
                  </a:ext>
                </a:extLst>
              </p:cNvPr>
              <p:cNvSpPr/>
              <p:nvPr/>
            </p:nvSpPr>
            <p:spPr>
              <a:xfrm rot="-5400000">
                <a:off x="8743737" y="1372369"/>
                <a:ext cx="32951" cy="2941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73" extrusionOk="0">
                    <a:moveTo>
                      <a:pt x="1105" y="0"/>
                    </a:moveTo>
                    <a:cubicBezTo>
                      <a:pt x="763" y="0"/>
                      <a:pt x="552" y="105"/>
                      <a:pt x="342" y="342"/>
                    </a:cubicBezTo>
                    <a:cubicBezTo>
                      <a:pt x="0" y="763"/>
                      <a:pt x="0" y="1420"/>
                      <a:pt x="447" y="1762"/>
                    </a:cubicBezTo>
                    <a:cubicBezTo>
                      <a:pt x="658" y="1973"/>
                      <a:pt x="894" y="1973"/>
                      <a:pt x="1105" y="1973"/>
                    </a:cubicBezTo>
                    <a:cubicBezTo>
                      <a:pt x="1315" y="1973"/>
                      <a:pt x="1657" y="1868"/>
                      <a:pt x="1867" y="1657"/>
                    </a:cubicBezTo>
                    <a:cubicBezTo>
                      <a:pt x="2209" y="1315"/>
                      <a:pt x="2209" y="658"/>
                      <a:pt x="1762" y="342"/>
                    </a:cubicBezTo>
                    <a:cubicBezTo>
                      <a:pt x="1552" y="105"/>
                      <a:pt x="1315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0" name="Google Shape;1806;p48">
              <a:extLst>
                <a:ext uri="{FF2B5EF4-FFF2-40B4-BE49-F238E27FC236}">
                  <a16:creationId xmlns:a16="http://schemas.microsoft.com/office/drawing/2014/main" id="{BC7DAC0A-0364-4FE4-8BB2-343533129AC1}"/>
                </a:ext>
              </a:extLst>
            </p:cNvPr>
            <p:cNvGrpSpPr/>
            <p:nvPr/>
          </p:nvGrpSpPr>
          <p:grpSpPr>
            <a:xfrm flipH="1">
              <a:off x="1273926" y="5699523"/>
              <a:ext cx="453807" cy="460718"/>
              <a:chOff x="6273651" y="1364234"/>
              <a:chExt cx="405571" cy="411748"/>
            </a:xfrm>
          </p:grpSpPr>
          <p:sp>
            <p:nvSpPr>
              <p:cNvPr id="134" name="Google Shape;1807;p48">
                <a:extLst>
                  <a:ext uri="{FF2B5EF4-FFF2-40B4-BE49-F238E27FC236}">
                    <a16:creationId xmlns:a16="http://schemas.microsoft.com/office/drawing/2014/main" id="{06BFEB23-9A9D-4297-944F-17557D062923}"/>
                  </a:ext>
                </a:extLst>
              </p:cNvPr>
              <p:cNvSpPr/>
              <p:nvPr/>
            </p:nvSpPr>
            <p:spPr>
              <a:xfrm>
                <a:off x="6567272" y="1426178"/>
                <a:ext cx="27276" cy="48541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3513" extrusionOk="0">
                    <a:moveTo>
                      <a:pt x="1840" y="1"/>
                    </a:moveTo>
                    <a:cubicBezTo>
                      <a:pt x="1697" y="1"/>
                      <a:pt x="1283" y="744"/>
                      <a:pt x="869" y="1646"/>
                    </a:cubicBezTo>
                    <a:cubicBezTo>
                      <a:pt x="316" y="2645"/>
                      <a:pt x="1" y="3408"/>
                      <a:pt x="106" y="3513"/>
                    </a:cubicBezTo>
                    <a:cubicBezTo>
                      <a:pt x="211" y="3513"/>
                      <a:pt x="764" y="2855"/>
                      <a:pt x="1211" y="1856"/>
                    </a:cubicBezTo>
                    <a:cubicBezTo>
                      <a:pt x="1763" y="883"/>
                      <a:pt x="1973" y="15"/>
                      <a:pt x="1868" y="15"/>
                    </a:cubicBezTo>
                    <a:cubicBezTo>
                      <a:pt x="1860" y="5"/>
                      <a:pt x="1851" y="1"/>
                      <a:pt x="18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1808;p48">
                <a:extLst>
                  <a:ext uri="{FF2B5EF4-FFF2-40B4-BE49-F238E27FC236}">
                    <a16:creationId xmlns:a16="http://schemas.microsoft.com/office/drawing/2014/main" id="{4A80D406-E6C9-426B-9C34-65A2EFFFE168}"/>
                  </a:ext>
                </a:extLst>
              </p:cNvPr>
              <p:cNvSpPr/>
              <p:nvPr/>
            </p:nvSpPr>
            <p:spPr>
              <a:xfrm>
                <a:off x="6505135" y="1379130"/>
                <a:ext cx="12007" cy="6689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4841" extrusionOk="0">
                    <a:moveTo>
                      <a:pt x="763" y="1"/>
                    </a:moveTo>
                    <a:cubicBezTo>
                      <a:pt x="658" y="1"/>
                      <a:pt x="448" y="1106"/>
                      <a:pt x="342" y="2421"/>
                    </a:cubicBezTo>
                    <a:cubicBezTo>
                      <a:pt x="106" y="3736"/>
                      <a:pt x="1" y="4840"/>
                      <a:pt x="106" y="4840"/>
                    </a:cubicBezTo>
                    <a:cubicBezTo>
                      <a:pt x="211" y="4840"/>
                      <a:pt x="553" y="3841"/>
                      <a:pt x="658" y="2421"/>
                    </a:cubicBezTo>
                    <a:cubicBezTo>
                      <a:pt x="868" y="1106"/>
                      <a:pt x="868" y="1"/>
                      <a:pt x="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1809;p48">
                <a:extLst>
                  <a:ext uri="{FF2B5EF4-FFF2-40B4-BE49-F238E27FC236}">
                    <a16:creationId xmlns:a16="http://schemas.microsoft.com/office/drawing/2014/main" id="{5621B176-F492-4729-890E-3BA1496765AA}"/>
                  </a:ext>
                </a:extLst>
              </p:cNvPr>
              <p:cNvSpPr/>
              <p:nvPr/>
            </p:nvSpPr>
            <p:spPr>
              <a:xfrm>
                <a:off x="6420461" y="1398944"/>
                <a:ext cx="24001" cy="54703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3959" extrusionOk="0">
                    <a:moveTo>
                      <a:pt x="131" y="1"/>
                    </a:moveTo>
                    <a:cubicBezTo>
                      <a:pt x="121" y="1"/>
                      <a:pt x="113" y="5"/>
                      <a:pt x="106" y="13"/>
                    </a:cubicBezTo>
                    <a:cubicBezTo>
                      <a:pt x="1" y="13"/>
                      <a:pt x="211" y="881"/>
                      <a:pt x="658" y="1986"/>
                    </a:cubicBezTo>
                    <a:cubicBezTo>
                      <a:pt x="1079" y="3064"/>
                      <a:pt x="1526" y="3958"/>
                      <a:pt x="1631" y="3958"/>
                    </a:cubicBezTo>
                    <a:cubicBezTo>
                      <a:pt x="1736" y="3827"/>
                      <a:pt x="1421" y="2959"/>
                      <a:pt x="1079" y="1854"/>
                    </a:cubicBezTo>
                    <a:cubicBezTo>
                      <a:pt x="686" y="847"/>
                      <a:pt x="270" y="1"/>
                      <a:pt x="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1810;p48">
                <a:extLst>
                  <a:ext uri="{FF2B5EF4-FFF2-40B4-BE49-F238E27FC236}">
                    <a16:creationId xmlns:a16="http://schemas.microsoft.com/office/drawing/2014/main" id="{5DF1F4EF-041D-4EB5-BC3B-AED435E25297}"/>
                  </a:ext>
                </a:extLst>
              </p:cNvPr>
              <p:cNvSpPr/>
              <p:nvPr/>
            </p:nvSpPr>
            <p:spPr>
              <a:xfrm>
                <a:off x="6595985" y="1487942"/>
                <a:ext cx="68328" cy="36837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666" extrusionOk="0">
                    <a:moveTo>
                      <a:pt x="4880" y="1"/>
                    </a:moveTo>
                    <a:cubicBezTo>
                      <a:pt x="4600" y="1"/>
                      <a:pt x="3597" y="432"/>
                      <a:pt x="2315" y="1121"/>
                    </a:cubicBezTo>
                    <a:cubicBezTo>
                      <a:pt x="1000" y="1883"/>
                      <a:pt x="1" y="2646"/>
                      <a:pt x="106" y="2646"/>
                    </a:cubicBezTo>
                    <a:cubicBezTo>
                      <a:pt x="106" y="2659"/>
                      <a:pt x="117" y="2665"/>
                      <a:pt x="138" y="2665"/>
                    </a:cubicBezTo>
                    <a:cubicBezTo>
                      <a:pt x="328" y="2665"/>
                      <a:pt x="1341" y="2149"/>
                      <a:pt x="2525" y="1462"/>
                    </a:cubicBezTo>
                    <a:cubicBezTo>
                      <a:pt x="3840" y="673"/>
                      <a:pt x="4945" y="147"/>
                      <a:pt x="4945" y="16"/>
                    </a:cubicBezTo>
                    <a:cubicBezTo>
                      <a:pt x="4932" y="6"/>
                      <a:pt x="4910" y="1"/>
                      <a:pt x="4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1811;p48">
                <a:extLst>
                  <a:ext uri="{FF2B5EF4-FFF2-40B4-BE49-F238E27FC236}">
                    <a16:creationId xmlns:a16="http://schemas.microsoft.com/office/drawing/2014/main" id="{2B9727FC-8610-44F1-9B2D-66587E7F297E}"/>
                  </a:ext>
                </a:extLst>
              </p:cNvPr>
              <p:cNvSpPr/>
              <p:nvPr/>
            </p:nvSpPr>
            <p:spPr>
              <a:xfrm>
                <a:off x="6607979" y="1571732"/>
                <a:ext cx="47256" cy="5831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422" extrusionOk="0">
                    <a:moveTo>
                      <a:pt x="1763" y="1"/>
                    </a:moveTo>
                    <a:cubicBezTo>
                      <a:pt x="789" y="1"/>
                      <a:pt x="0" y="106"/>
                      <a:pt x="0" y="211"/>
                    </a:cubicBezTo>
                    <a:cubicBezTo>
                      <a:pt x="0" y="317"/>
                      <a:pt x="789" y="422"/>
                      <a:pt x="1763" y="422"/>
                    </a:cubicBezTo>
                    <a:cubicBezTo>
                      <a:pt x="2630" y="422"/>
                      <a:pt x="3419" y="422"/>
                      <a:pt x="3419" y="317"/>
                    </a:cubicBezTo>
                    <a:cubicBezTo>
                      <a:pt x="3419" y="211"/>
                      <a:pt x="2630" y="106"/>
                      <a:pt x="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1812;p48">
                <a:extLst>
                  <a:ext uri="{FF2B5EF4-FFF2-40B4-BE49-F238E27FC236}">
                    <a16:creationId xmlns:a16="http://schemas.microsoft.com/office/drawing/2014/main" id="{BFFD6EF6-05C6-4A0C-8BBF-D88817078226}"/>
                  </a:ext>
                </a:extLst>
              </p:cNvPr>
              <p:cNvSpPr/>
              <p:nvPr/>
            </p:nvSpPr>
            <p:spPr>
              <a:xfrm>
                <a:off x="6589809" y="1622801"/>
                <a:ext cx="68328" cy="33839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449" extrusionOk="0">
                    <a:moveTo>
                      <a:pt x="52" y="0"/>
                    </a:moveTo>
                    <a:cubicBezTo>
                      <a:pt x="29" y="0"/>
                      <a:pt x="11" y="5"/>
                      <a:pt x="0" y="13"/>
                    </a:cubicBezTo>
                    <a:cubicBezTo>
                      <a:pt x="0" y="118"/>
                      <a:pt x="1000" y="776"/>
                      <a:pt x="2315" y="1433"/>
                    </a:cubicBezTo>
                    <a:cubicBezTo>
                      <a:pt x="3596" y="2026"/>
                      <a:pt x="4620" y="2448"/>
                      <a:pt x="4808" y="2448"/>
                    </a:cubicBezTo>
                    <a:cubicBezTo>
                      <a:pt x="4829" y="2448"/>
                      <a:pt x="4840" y="2443"/>
                      <a:pt x="4840" y="2433"/>
                    </a:cubicBezTo>
                    <a:cubicBezTo>
                      <a:pt x="4945" y="2328"/>
                      <a:pt x="3840" y="1775"/>
                      <a:pt x="2525" y="1118"/>
                    </a:cubicBezTo>
                    <a:cubicBezTo>
                      <a:pt x="1319" y="515"/>
                      <a:pt x="312" y="0"/>
                      <a:pt x="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1813;p48">
                <a:extLst>
                  <a:ext uri="{FF2B5EF4-FFF2-40B4-BE49-F238E27FC236}">
                    <a16:creationId xmlns:a16="http://schemas.microsoft.com/office/drawing/2014/main" id="{AB614E71-928C-4088-B8B9-2B6E5F6760F9}"/>
                  </a:ext>
                </a:extLst>
              </p:cNvPr>
              <p:cNvSpPr/>
              <p:nvPr/>
            </p:nvSpPr>
            <p:spPr>
              <a:xfrm>
                <a:off x="6564371" y="1666741"/>
                <a:ext cx="36354" cy="29155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2110" extrusionOk="0">
                    <a:moveTo>
                      <a:pt x="125" y="0"/>
                    </a:moveTo>
                    <a:cubicBezTo>
                      <a:pt x="112" y="0"/>
                      <a:pt x="106" y="5"/>
                      <a:pt x="106" y="16"/>
                    </a:cubicBezTo>
                    <a:cubicBezTo>
                      <a:pt x="0" y="16"/>
                      <a:pt x="526" y="673"/>
                      <a:pt x="1184" y="1225"/>
                    </a:cubicBezTo>
                    <a:cubicBezTo>
                      <a:pt x="1773" y="1720"/>
                      <a:pt x="2278" y="2109"/>
                      <a:pt x="2452" y="2109"/>
                    </a:cubicBezTo>
                    <a:cubicBezTo>
                      <a:pt x="2472" y="2109"/>
                      <a:pt x="2488" y="2104"/>
                      <a:pt x="2499" y="2093"/>
                    </a:cubicBezTo>
                    <a:cubicBezTo>
                      <a:pt x="2630" y="2093"/>
                      <a:pt x="2078" y="1541"/>
                      <a:pt x="1421" y="883"/>
                    </a:cubicBezTo>
                    <a:cubicBezTo>
                      <a:pt x="829" y="410"/>
                      <a:pt x="236" y="0"/>
                      <a:pt x="1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1814;p48">
                <a:extLst>
                  <a:ext uri="{FF2B5EF4-FFF2-40B4-BE49-F238E27FC236}">
                    <a16:creationId xmlns:a16="http://schemas.microsoft.com/office/drawing/2014/main" id="{90F4FFC0-5078-4DB7-B85B-3868E5F5B696}"/>
                  </a:ext>
                </a:extLst>
              </p:cNvPr>
              <p:cNvSpPr/>
              <p:nvPr/>
            </p:nvSpPr>
            <p:spPr>
              <a:xfrm>
                <a:off x="6518939" y="1689692"/>
                <a:ext cx="36354" cy="72846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5272" extrusionOk="0">
                    <a:moveTo>
                      <a:pt x="128" y="1"/>
                    </a:moveTo>
                    <a:cubicBezTo>
                      <a:pt x="119" y="1"/>
                      <a:pt x="112" y="4"/>
                      <a:pt x="106" y="11"/>
                    </a:cubicBezTo>
                    <a:cubicBezTo>
                      <a:pt x="1" y="11"/>
                      <a:pt x="527" y="1195"/>
                      <a:pt x="1184" y="2641"/>
                    </a:cubicBezTo>
                    <a:cubicBezTo>
                      <a:pt x="1842" y="4062"/>
                      <a:pt x="2499" y="5271"/>
                      <a:pt x="2499" y="5271"/>
                    </a:cubicBezTo>
                    <a:cubicBezTo>
                      <a:pt x="2631" y="5140"/>
                      <a:pt x="2289" y="3956"/>
                      <a:pt x="1526" y="2510"/>
                    </a:cubicBezTo>
                    <a:cubicBezTo>
                      <a:pt x="904" y="1067"/>
                      <a:pt x="283" y="1"/>
                      <a:pt x="1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" name="Google Shape;1815;p48">
                <a:extLst>
                  <a:ext uri="{FF2B5EF4-FFF2-40B4-BE49-F238E27FC236}">
                    <a16:creationId xmlns:a16="http://schemas.microsoft.com/office/drawing/2014/main" id="{C54689EF-320C-4881-AEC9-A004C6E29D62}"/>
                  </a:ext>
                </a:extLst>
              </p:cNvPr>
              <p:cNvSpPr/>
              <p:nvPr/>
            </p:nvSpPr>
            <p:spPr>
              <a:xfrm>
                <a:off x="6465893" y="1695661"/>
                <a:ext cx="9092" cy="50282"/>
              </a:xfrm>
              <a:custGeom>
                <a:avLst/>
                <a:gdLst/>
                <a:ahLst/>
                <a:cxnLst/>
                <a:rect l="l" t="t" r="r" b="b"/>
                <a:pathLst>
                  <a:path w="658" h="3639" extrusionOk="0">
                    <a:moveTo>
                      <a:pt x="552" y="0"/>
                    </a:moveTo>
                    <a:cubicBezTo>
                      <a:pt x="421" y="0"/>
                      <a:pt x="211" y="763"/>
                      <a:pt x="105" y="1868"/>
                    </a:cubicBezTo>
                    <a:cubicBezTo>
                      <a:pt x="0" y="2867"/>
                      <a:pt x="0" y="3630"/>
                      <a:pt x="105" y="3630"/>
                    </a:cubicBezTo>
                    <a:cubicBezTo>
                      <a:pt x="111" y="3635"/>
                      <a:pt x="117" y="3638"/>
                      <a:pt x="124" y="3638"/>
                    </a:cubicBezTo>
                    <a:cubicBezTo>
                      <a:pt x="234" y="3638"/>
                      <a:pt x="428" y="2812"/>
                      <a:pt x="552" y="1868"/>
                    </a:cubicBezTo>
                    <a:cubicBezTo>
                      <a:pt x="658" y="894"/>
                      <a:pt x="658" y="0"/>
                      <a:pt x="5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1816;p48">
                <a:extLst>
                  <a:ext uri="{FF2B5EF4-FFF2-40B4-BE49-F238E27FC236}">
                    <a16:creationId xmlns:a16="http://schemas.microsoft.com/office/drawing/2014/main" id="{C37D67FF-0ACC-4AA2-8A91-82F60A026F11}"/>
                  </a:ext>
                </a:extLst>
              </p:cNvPr>
              <p:cNvSpPr/>
              <p:nvPr/>
            </p:nvSpPr>
            <p:spPr>
              <a:xfrm>
                <a:off x="6384121" y="1674492"/>
                <a:ext cx="45446" cy="72873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5274" extrusionOk="0">
                    <a:moveTo>
                      <a:pt x="3164" y="0"/>
                    </a:moveTo>
                    <a:cubicBezTo>
                      <a:pt x="2989" y="0"/>
                      <a:pt x="2253" y="1169"/>
                      <a:pt x="1421" y="2532"/>
                    </a:cubicBezTo>
                    <a:cubicBezTo>
                      <a:pt x="553" y="4057"/>
                      <a:pt x="1" y="5267"/>
                      <a:pt x="1" y="5267"/>
                    </a:cubicBezTo>
                    <a:cubicBezTo>
                      <a:pt x="5" y="5271"/>
                      <a:pt x="10" y="5273"/>
                      <a:pt x="17" y="5273"/>
                    </a:cubicBezTo>
                    <a:cubicBezTo>
                      <a:pt x="168" y="5273"/>
                      <a:pt x="904" y="4104"/>
                      <a:pt x="1736" y="2742"/>
                    </a:cubicBezTo>
                    <a:cubicBezTo>
                      <a:pt x="2631" y="1322"/>
                      <a:pt x="3288" y="7"/>
                      <a:pt x="3183" y="7"/>
                    </a:cubicBezTo>
                    <a:cubicBezTo>
                      <a:pt x="3178" y="3"/>
                      <a:pt x="3171" y="0"/>
                      <a:pt x="31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1817;p48">
                <a:extLst>
                  <a:ext uri="{FF2B5EF4-FFF2-40B4-BE49-F238E27FC236}">
                    <a16:creationId xmlns:a16="http://schemas.microsoft.com/office/drawing/2014/main" id="{7F6938AF-6E74-48EA-BE74-0646585694EB}"/>
                  </a:ext>
                </a:extLst>
              </p:cNvPr>
              <p:cNvSpPr/>
              <p:nvPr/>
            </p:nvSpPr>
            <p:spPr>
              <a:xfrm>
                <a:off x="6341605" y="1651472"/>
                <a:ext cx="42530" cy="35304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2555" extrusionOk="0">
                    <a:moveTo>
                      <a:pt x="2919" y="1"/>
                    </a:moveTo>
                    <a:cubicBezTo>
                      <a:pt x="2710" y="1"/>
                      <a:pt x="2098" y="422"/>
                      <a:pt x="1316" y="1015"/>
                    </a:cubicBezTo>
                    <a:cubicBezTo>
                      <a:pt x="553" y="1778"/>
                      <a:pt x="1" y="2436"/>
                      <a:pt x="1" y="2541"/>
                    </a:cubicBezTo>
                    <a:cubicBezTo>
                      <a:pt x="10" y="2550"/>
                      <a:pt x="23" y="2554"/>
                      <a:pt x="39" y="2554"/>
                    </a:cubicBezTo>
                    <a:cubicBezTo>
                      <a:pt x="220" y="2554"/>
                      <a:pt x="840" y="2052"/>
                      <a:pt x="1657" y="1331"/>
                    </a:cubicBezTo>
                    <a:cubicBezTo>
                      <a:pt x="2420" y="673"/>
                      <a:pt x="3078" y="147"/>
                      <a:pt x="2972" y="16"/>
                    </a:cubicBezTo>
                    <a:cubicBezTo>
                      <a:pt x="2960" y="6"/>
                      <a:pt x="2942" y="1"/>
                      <a:pt x="2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1818;p48">
                <a:extLst>
                  <a:ext uri="{FF2B5EF4-FFF2-40B4-BE49-F238E27FC236}">
                    <a16:creationId xmlns:a16="http://schemas.microsoft.com/office/drawing/2014/main" id="{11BAD10F-0A74-493A-B0F2-17DA143E46CA}"/>
                  </a:ext>
                </a:extLst>
              </p:cNvPr>
              <p:cNvSpPr/>
              <p:nvPr/>
            </p:nvSpPr>
            <p:spPr>
              <a:xfrm>
                <a:off x="6291821" y="1599878"/>
                <a:ext cx="98132" cy="1314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951" extrusionOk="0">
                    <a:moveTo>
                      <a:pt x="6688" y="0"/>
                    </a:moveTo>
                    <a:cubicBezTo>
                      <a:pt x="6147" y="0"/>
                      <a:pt x="4942" y="98"/>
                      <a:pt x="3498" y="252"/>
                    </a:cubicBezTo>
                    <a:cubicBezTo>
                      <a:pt x="1631" y="462"/>
                      <a:pt x="0" y="804"/>
                      <a:pt x="0" y="910"/>
                    </a:cubicBezTo>
                    <a:cubicBezTo>
                      <a:pt x="29" y="938"/>
                      <a:pt x="159" y="951"/>
                      <a:pt x="372" y="951"/>
                    </a:cubicBezTo>
                    <a:cubicBezTo>
                      <a:pt x="955" y="951"/>
                      <a:pt x="2160" y="853"/>
                      <a:pt x="3604" y="699"/>
                    </a:cubicBezTo>
                    <a:cubicBezTo>
                      <a:pt x="5471" y="357"/>
                      <a:pt x="7101" y="147"/>
                      <a:pt x="6996" y="42"/>
                    </a:cubicBezTo>
                    <a:cubicBezTo>
                      <a:pt x="6996" y="13"/>
                      <a:pt x="6887" y="0"/>
                      <a:pt x="66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1819;p48">
                <a:extLst>
                  <a:ext uri="{FF2B5EF4-FFF2-40B4-BE49-F238E27FC236}">
                    <a16:creationId xmlns:a16="http://schemas.microsoft.com/office/drawing/2014/main" id="{5CB5E262-80B5-475F-B176-62C4377D356F}"/>
                  </a:ext>
                </a:extLst>
              </p:cNvPr>
              <p:cNvSpPr/>
              <p:nvPr/>
            </p:nvSpPr>
            <p:spPr>
              <a:xfrm>
                <a:off x="6311441" y="1521298"/>
                <a:ext cx="57439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480" extrusionOk="0">
                    <a:moveTo>
                      <a:pt x="82" y="1"/>
                    </a:moveTo>
                    <a:cubicBezTo>
                      <a:pt x="42" y="1"/>
                      <a:pt x="15" y="7"/>
                      <a:pt x="1" y="22"/>
                    </a:cubicBezTo>
                    <a:cubicBezTo>
                      <a:pt x="1" y="22"/>
                      <a:pt x="869" y="574"/>
                      <a:pt x="1973" y="1021"/>
                    </a:cubicBezTo>
                    <a:cubicBezTo>
                      <a:pt x="2797" y="1342"/>
                      <a:pt x="3575" y="1480"/>
                      <a:pt x="3943" y="1480"/>
                    </a:cubicBezTo>
                    <a:cubicBezTo>
                      <a:pt x="4057" y="1480"/>
                      <a:pt x="4131" y="1467"/>
                      <a:pt x="4156" y="1442"/>
                    </a:cubicBezTo>
                    <a:cubicBezTo>
                      <a:pt x="4156" y="1337"/>
                      <a:pt x="3288" y="1021"/>
                      <a:pt x="2078" y="574"/>
                    </a:cubicBezTo>
                    <a:cubicBezTo>
                      <a:pt x="1121" y="278"/>
                      <a:pt x="341" y="1"/>
                      <a:pt x="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1820;p48">
                <a:extLst>
                  <a:ext uri="{FF2B5EF4-FFF2-40B4-BE49-F238E27FC236}">
                    <a16:creationId xmlns:a16="http://schemas.microsoft.com/office/drawing/2014/main" id="{540E957C-DA8B-4508-B284-06CC6163CC0A}"/>
                  </a:ext>
                </a:extLst>
              </p:cNvPr>
              <p:cNvSpPr/>
              <p:nvPr/>
            </p:nvSpPr>
            <p:spPr>
              <a:xfrm>
                <a:off x="6343056" y="1432064"/>
                <a:ext cx="63616" cy="51747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745" extrusionOk="0">
                    <a:moveTo>
                      <a:pt x="118" y="0"/>
                    </a:moveTo>
                    <a:cubicBezTo>
                      <a:pt x="110" y="0"/>
                      <a:pt x="106" y="3"/>
                      <a:pt x="106" y="10"/>
                    </a:cubicBezTo>
                    <a:cubicBezTo>
                      <a:pt x="1" y="115"/>
                      <a:pt x="895" y="1009"/>
                      <a:pt x="2210" y="1982"/>
                    </a:cubicBezTo>
                    <a:cubicBezTo>
                      <a:pt x="3393" y="2982"/>
                      <a:pt x="4393" y="3744"/>
                      <a:pt x="4498" y="3744"/>
                    </a:cubicBezTo>
                    <a:cubicBezTo>
                      <a:pt x="4603" y="3639"/>
                      <a:pt x="3630" y="2745"/>
                      <a:pt x="2420" y="1667"/>
                    </a:cubicBezTo>
                    <a:cubicBezTo>
                      <a:pt x="1286" y="729"/>
                      <a:pt x="243" y="0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1821;p48">
                <a:extLst>
                  <a:ext uri="{FF2B5EF4-FFF2-40B4-BE49-F238E27FC236}">
                    <a16:creationId xmlns:a16="http://schemas.microsoft.com/office/drawing/2014/main" id="{67C5BD11-48C0-4C25-8102-6079B7E23C01}"/>
                  </a:ext>
                </a:extLst>
              </p:cNvPr>
              <p:cNvSpPr/>
              <p:nvPr/>
            </p:nvSpPr>
            <p:spPr>
              <a:xfrm>
                <a:off x="6403742" y="1382404"/>
                <a:ext cx="30177" cy="31628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89" extrusionOk="0">
                    <a:moveTo>
                      <a:pt x="1105" y="1"/>
                    </a:moveTo>
                    <a:cubicBezTo>
                      <a:pt x="553" y="1"/>
                      <a:pt x="1" y="553"/>
                      <a:pt x="1" y="1210"/>
                    </a:cubicBezTo>
                    <a:cubicBezTo>
                      <a:pt x="1" y="1736"/>
                      <a:pt x="553" y="2289"/>
                      <a:pt x="1105" y="2289"/>
                    </a:cubicBezTo>
                    <a:cubicBezTo>
                      <a:pt x="1763" y="2289"/>
                      <a:pt x="2184" y="1736"/>
                      <a:pt x="2184" y="1210"/>
                    </a:cubicBezTo>
                    <a:cubicBezTo>
                      <a:pt x="2184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1822;p48">
                <a:extLst>
                  <a:ext uri="{FF2B5EF4-FFF2-40B4-BE49-F238E27FC236}">
                    <a16:creationId xmlns:a16="http://schemas.microsoft.com/office/drawing/2014/main" id="{B7A49918-41FB-4D63-95A3-6D4F59D6D8AE}"/>
                  </a:ext>
                </a:extLst>
              </p:cNvPr>
              <p:cNvSpPr/>
              <p:nvPr/>
            </p:nvSpPr>
            <p:spPr>
              <a:xfrm>
                <a:off x="6329611" y="1414019"/>
                <a:ext cx="30177" cy="32001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316" extrusionOk="0">
                    <a:moveTo>
                      <a:pt x="1079" y="1"/>
                    </a:moveTo>
                    <a:cubicBezTo>
                      <a:pt x="421" y="1"/>
                      <a:pt x="1" y="553"/>
                      <a:pt x="1" y="1105"/>
                    </a:cubicBezTo>
                    <a:cubicBezTo>
                      <a:pt x="1" y="1763"/>
                      <a:pt x="421" y="2315"/>
                      <a:pt x="1079" y="2315"/>
                    </a:cubicBezTo>
                    <a:cubicBezTo>
                      <a:pt x="1631" y="2315"/>
                      <a:pt x="2184" y="1763"/>
                      <a:pt x="2184" y="1105"/>
                    </a:cubicBezTo>
                    <a:cubicBezTo>
                      <a:pt x="2184" y="553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1823;p48">
                <a:extLst>
                  <a:ext uri="{FF2B5EF4-FFF2-40B4-BE49-F238E27FC236}">
                    <a16:creationId xmlns:a16="http://schemas.microsoft.com/office/drawing/2014/main" id="{FC794DD8-2E57-41C8-9368-DD038DA80B5E}"/>
                  </a:ext>
                </a:extLst>
              </p:cNvPr>
              <p:cNvSpPr/>
              <p:nvPr/>
            </p:nvSpPr>
            <p:spPr>
              <a:xfrm>
                <a:off x="6291821" y="1503418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421" y="1"/>
                      <a:pt x="0" y="448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736" y="2183"/>
                      <a:pt x="2183" y="1657"/>
                      <a:pt x="2183" y="1105"/>
                    </a:cubicBezTo>
                    <a:cubicBezTo>
                      <a:pt x="2183" y="448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1824;p48">
                <a:extLst>
                  <a:ext uri="{FF2B5EF4-FFF2-40B4-BE49-F238E27FC236}">
                    <a16:creationId xmlns:a16="http://schemas.microsoft.com/office/drawing/2014/main" id="{53EBA9D3-4810-4E60-8D1B-32E6FE5B67C0}"/>
                  </a:ext>
                </a:extLst>
              </p:cNvPr>
              <p:cNvSpPr/>
              <p:nvPr/>
            </p:nvSpPr>
            <p:spPr>
              <a:xfrm>
                <a:off x="6273651" y="159899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0"/>
                    </a:moveTo>
                    <a:cubicBezTo>
                      <a:pt x="526" y="0"/>
                      <a:pt x="0" y="421"/>
                      <a:pt x="0" y="1079"/>
                    </a:cubicBezTo>
                    <a:cubicBezTo>
                      <a:pt x="0" y="1631"/>
                      <a:pt x="526" y="2183"/>
                      <a:pt x="1079" y="2183"/>
                    </a:cubicBezTo>
                    <a:cubicBezTo>
                      <a:pt x="1736" y="2183"/>
                      <a:pt x="2183" y="1631"/>
                      <a:pt x="2183" y="1079"/>
                    </a:cubicBezTo>
                    <a:cubicBezTo>
                      <a:pt x="2183" y="421"/>
                      <a:pt x="1736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" name="Google Shape;1825;p48">
                <a:extLst>
                  <a:ext uri="{FF2B5EF4-FFF2-40B4-BE49-F238E27FC236}">
                    <a16:creationId xmlns:a16="http://schemas.microsoft.com/office/drawing/2014/main" id="{771994C1-0935-4F9D-A0E9-3AAB3D0BCA1F}"/>
                  </a:ext>
                </a:extLst>
              </p:cNvPr>
              <p:cNvSpPr/>
              <p:nvPr/>
            </p:nvSpPr>
            <p:spPr>
              <a:xfrm>
                <a:off x="6323435" y="1674575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1"/>
                    </a:moveTo>
                    <a:cubicBezTo>
                      <a:pt x="448" y="1"/>
                      <a:pt x="1" y="553"/>
                      <a:pt x="1" y="1105"/>
                    </a:cubicBezTo>
                    <a:cubicBezTo>
                      <a:pt x="1" y="1763"/>
                      <a:pt x="448" y="2184"/>
                      <a:pt x="1105" y="2184"/>
                    </a:cubicBezTo>
                    <a:cubicBezTo>
                      <a:pt x="1763" y="2184"/>
                      <a:pt x="2183" y="1763"/>
                      <a:pt x="2183" y="1105"/>
                    </a:cubicBezTo>
                    <a:cubicBezTo>
                      <a:pt x="2183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" name="Google Shape;1826;p48">
                <a:extLst>
                  <a:ext uri="{FF2B5EF4-FFF2-40B4-BE49-F238E27FC236}">
                    <a16:creationId xmlns:a16="http://schemas.microsoft.com/office/drawing/2014/main" id="{6D11D3F4-B8D1-423B-BDD8-85EA62AFC8D6}"/>
                  </a:ext>
                </a:extLst>
              </p:cNvPr>
              <p:cNvSpPr/>
              <p:nvPr/>
            </p:nvSpPr>
            <p:spPr>
              <a:xfrm>
                <a:off x="6370318" y="1735262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1"/>
                    </a:moveTo>
                    <a:cubicBezTo>
                      <a:pt x="447" y="1"/>
                      <a:pt x="0" y="422"/>
                      <a:pt x="0" y="1079"/>
                    </a:cubicBezTo>
                    <a:cubicBezTo>
                      <a:pt x="0" y="1632"/>
                      <a:pt x="447" y="2184"/>
                      <a:pt x="1105" y="2184"/>
                    </a:cubicBezTo>
                    <a:cubicBezTo>
                      <a:pt x="1657" y="2184"/>
                      <a:pt x="2209" y="1632"/>
                      <a:pt x="2209" y="1079"/>
                    </a:cubicBezTo>
                    <a:cubicBezTo>
                      <a:pt x="2209" y="422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" name="Google Shape;1827;p48">
                <a:extLst>
                  <a:ext uri="{FF2B5EF4-FFF2-40B4-BE49-F238E27FC236}">
                    <a16:creationId xmlns:a16="http://schemas.microsoft.com/office/drawing/2014/main" id="{B9B39A4B-E96A-4AA4-ADC5-E662BD0C678C}"/>
                  </a:ext>
                </a:extLst>
              </p:cNvPr>
              <p:cNvSpPr/>
              <p:nvPr/>
            </p:nvSpPr>
            <p:spPr>
              <a:xfrm>
                <a:off x="6538573" y="1745805"/>
                <a:ext cx="31628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184" extrusionOk="0">
                    <a:moveTo>
                      <a:pt x="1078" y="1"/>
                    </a:moveTo>
                    <a:cubicBezTo>
                      <a:pt x="552" y="1"/>
                      <a:pt x="0" y="421"/>
                      <a:pt x="0" y="1079"/>
                    </a:cubicBezTo>
                    <a:cubicBezTo>
                      <a:pt x="0" y="1631"/>
                      <a:pt x="552" y="2184"/>
                      <a:pt x="1078" y="2184"/>
                    </a:cubicBezTo>
                    <a:cubicBezTo>
                      <a:pt x="1736" y="2184"/>
                      <a:pt x="2288" y="1631"/>
                      <a:pt x="2288" y="1079"/>
                    </a:cubicBezTo>
                    <a:cubicBezTo>
                      <a:pt x="2288" y="421"/>
                      <a:pt x="1736" y="1"/>
                      <a:pt x="10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" name="Google Shape;1828;p48">
                <a:extLst>
                  <a:ext uri="{FF2B5EF4-FFF2-40B4-BE49-F238E27FC236}">
                    <a16:creationId xmlns:a16="http://schemas.microsoft.com/office/drawing/2014/main" id="{1A1E566D-0B1D-4E32-BAC5-D4496C72C138}"/>
                  </a:ext>
                </a:extLst>
              </p:cNvPr>
              <p:cNvSpPr/>
              <p:nvPr/>
            </p:nvSpPr>
            <p:spPr>
              <a:xfrm>
                <a:off x="6583992" y="1680752"/>
                <a:ext cx="30177" cy="3164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90" extrusionOk="0">
                    <a:moveTo>
                      <a:pt x="1079" y="1"/>
                    </a:moveTo>
                    <a:cubicBezTo>
                      <a:pt x="421" y="1"/>
                      <a:pt x="1" y="527"/>
                      <a:pt x="1" y="1079"/>
                    </a:cubicBezTo>
                    <a:cubicBezTo>
                      <a:pt x="1" y="1737"/>
                      <a:pt x="421" y="2289"/>
                      <a:pt x="1079" y="2289"/>
                    </a:cubicBezTo>
                    <a:cubicBezTo>
                      <a:pt x="1736" y="2289"/>
                      <a:pt x="2184" y="1737"/>
                      <a:pt x="2184" y="1079"/>
                    </a:cubicBezTo>
                    <a:cubicBezTo>
                      <a:pt x="2184" y="527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" name="Google Shape;1829;p48">
                <a:extLst>
                  <a:ext uri="{FF2B5EF4-FFF2-40B4-BE49-F238E27FC236}">
                    <a16:creationId xmlns:a16="http://schemas.microsoft.com/office/drawing/2014/main" id="{622E955B-D7A5-43A6-81BE-858FDDC99D43}"/>
                  </a:ext>
                </a:extLst>
              </p:cNvPr>
              <p:cNvSpPr/>
              <p:nvPr/>
            </p:nvSpPr>
            <p:spPr>
              <a:xfrm>
                <a:off x="6637051" y="1639700"/>
                <a:ext cx="30177" cy="30164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3" extrusionOk="0">
                    <a:moveTo>
                      <a:pt x="1079" y="0"/>
                    </a:moveTo>
                    <a:cubicBezTo>
                      <a:pt x="421" y="0"/>
                      <a:pt x="0" y="447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631" y="2183"/>
                      <a:pt x="2183" y="1657"/>
                      <a:pt x="2183" y="1105"/>
                    </a:cubicBezTo>
                    <a:cubicBezTo>
                      <a:pt x="2183" y="447"/>
                      <a:pt x="1631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" name="Google Shape;1830;p48">
                <a:extLst>
                  <a:ext uri="{FF2B5EF4-FFF2-40B4-BE49-F238E27FC236}">
                    <a16:creationId xmlns:a16="http://schemas.microsoft.com/office/drawing/2014/main" id="{504E6519-3935-4B7B-9BC2-E5C3557BE811}"/>
                  </a:ext>
                </a:extLst>
              </p:cNvPr>
              <p:cNvSpPr/>
              <p:nvPr/>
            </p:nvSpPr>
            <p:spPr>
              <a:xfrm>
                <a:off x="6644319" y="1560830"/>
                <a:ext cx="30537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211" extrusionOk="0">
                    <a:moveTo>
                      <a:pt x="1105" y="1"/>
                    </a:moveTo>
                    <a:cubicBezTo>
                      <a:pt x="448" y="1"/>
                      <a:pt x="0" y="448"/>
                      <a:pt x="0" y="1106"/>
                    </a:cubicBezTo>
                    <a:cubicBezTo>
                      <a:pt x="0" y="1658"/>
                      <a:pt x="448" y="2210"/>
                      <a:pt x="1105" y="2210"/>
                    </a:cubicBezTo>
                    <a:cubicBezTo>
                      <a:pt x="1657" y="2210"/>
                      <a:pt x="2210" y="1658"/>
                      <a:pt x="2210" y="1106"/>
                    </a:cubicBezTo>
                    <a:cubicBezTo>
                      <a:pt x="2210" y="448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" name="Google Shape;1831;p48">
                <a:extLst>
                  <a:ext uri="{FF2B5EF4-FFF2-40B4-BE49-F238E27FC236}">
                    <a16:creationId xmlns:a16="http://schemas.microsoft.com/office/drawing/2014/main" id="{DD69B5AE-BE35-4E69-92FB-AD29E1C6CDF6}"/>
                  </a:ext>
                </a:extLst>
              </p:cNvPr>
              <p:cNvSpPr/>
              <p:nvPr/>
            </p:nvSpPr>
            <p:spPr>
              <a:xfrm>
                <a:off x="6649044" y="147180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0"/>
                    </a:moveTo>
                    <a:cubicBezTo>
                      <a:pt x="447" y="0"/>
                      <a:pt x="0" y="526"/>
                      <a:pt x="0" y="1079"/>
                    </a:cubicBezTo>
                    <a:cubicBezTo>
                      <a:pt x="0" y="1736"/>
                      <a:pt x="447" y="2183"/>
                      <a:pt x="1105" y="2183"/>
                    </a:cubicBezTo>
                    <a:cubicBezTo>
                      <a:pt x="1631" y="2183"/>
                      <a:pt x="2183" y="1736"/>
                      <a:pt x="2183" y="1079"/>
                    </a:cubicBezTo>
                    <a:cubicBezTo>
                      <a:pt x="2183" y="526"/>
                      <a:pt x="1631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" name="Google Shape;1832;p48">
                <a:extLst>
                  <a:ext uri="{FF2B5EF4-FFF2-40B4-BE49-F238E27FC236}">
                    <a16:creationId xmlns:a16="http://schemas.microsoft.com/office/drawing/2014/main" id="{D52BB158-D1D1-40D4-AFCB-3E5340038288}"/>
                  </a:ext>
                </a:extLst>
              </p:cNvPr>
              <p:cNvSpPr/>
              <p:nvPr/>
            </p:nvSpPr>
            <p:spPr>
              <a:xfrm>
                <a:off x="6579266" y="140966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553" y="0"/>
                      <a:pt x="1" y="552"/>
                      <a:pt x="1" y="1078"/>
                    </a:cubicBezTo>
                    <a:cubicBezTo>
                      <a:pt x="1" y="1736"/>
                      <a:pt x="553" y="2183"/>
                      <a:pt x="1105" y="2183"/>
                    </a:cubicBezTo>
                    <a:cubicBezTo>
                      <a:pt x="1763" y="2183"/>
                      <a:pt x="2210" y="1736"/>
                      <a:pt x="2210" y="1078"/>
                    </a:cubicBezTo>
                    <a:cubicBezTo>
                      <a:pt x="2210" y="552"/>
                      <a:pt x="1763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" name="Google Shape;1833;p48">
                <a:extLst>
                  <a:ext uri="{FF2B5EF4-FFF2-40B4-BE49-F238E27FC236}">
                    <a16:creationId xmlns:a16="http://schemas.microsoft.com/office/drawing/2014/main" id="{646343FE-77E1-49B9-8929-F03BDF5D8BC0}"/>
                  </a:ext>
                </a:extLst>
              </p:cNvPr>
              <p:cNvSpPr/>
              <p:nvPr/>
            </p:nvSpPr>
            <p:spPr>
              <a:xfrm>
                <a:off x="6500769" y="136423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527" y="1"/>
                      <a:pt x="1" y="553"/>
                      <a:pt x="1" y="1079"/>
                    </a:cubicBezTo>
                    <a:cubicBezTo>
                      <a:pt x="1" y="1736"/>
                      <a:pt x="527" y="2184"/>
                      <a:pt x="1079" y="2184"/>
                    </a:cubicBezTo>
                    <a:cubicBezTo>
                      <a:pt x="1737" y="2184"/>
                      <a:pt x="2184" y="1736"/>
                      <a:pt x="2184" y="1079"/>
                    </a:cubicBezTo>
                    <a:cubicBezTo>
                      <a:pt x="2184" y="553"/>
                      <a:pt x="1737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" name="Google Shape;1834;p48">
                <a:extLst>
                  <a:ext uri="{FF2B5EF4-FFF2-40B4-BE49-F238E27FC236}">
                    <a16:creationId xmlns:a16="http://schemas.microsoft.com/office/drawing/2014/main" id="{69774F36-7212-4DE9-B925-E33C3212473A}"/>
                  </a:ext>
                </a:extLst>
              </p:cNvPr>
              <p:cNvSpPr/>
              <p:nvPr/>
            </p:nvSpPr>
            <p:spPr>
              <a:xfrm>
                <a:off x="6452076" y="173672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448" y="0"/>
                      <a:pt x="1" y="552"/>
                      <a:pt x="1" y="1078"/>
                    </a:cubicBezTo>
                    <a:cubicBezTo>
                      <a:pt x="1" y="1736"/>
                      <a:pt x="448" y="2183"/>
                      <a:pt x="1105" y="2183"/>
                    </a:cubicBezTo>
                    <a:cubicBezTo>
                      <a:pt x="1658" y="2183"/>
                      <a:pt x="2210" y="1736"/>
                      <a:pt x="2210" y="1078"/>
                    </a:cubicBezTo>
                    <a:cubicBezTo>
                      <a:pt x="2210" y="552"/>
                      <a:pt x="1658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" name="Google Shape;1835;p48">
                <a:extLst>
                  <a:ext uri="{FF2B5EF4-FFF2-40B4-BE49-F238E27FC236}">
                    <a16:creationId xmlns:a16="http://schemas.microsoft.com/office/drawing/2014/main" id="{D91C4BFA-34FA-47D8-8CB3-D629521A15B9}"/>
                  </a:ext>
                </a:extLst>
              </p:cNvPr>
              <p:cNvSpPr/>
              <p:nvPr/>
            </p:nvSpPr>
            <p:spPr>
              <a:xfrm>
                <a:off x="6337239" y="1429287"/>
                <a:ext cx="287473" cy="287819"/>
              </a:xfrm>
              <a:custGeom>
                <a:avLst/>
                <a:gdLst/>
                <a:ahLst/>
                <a:cxnLst/>
                <a:rect l="l" t="t" r="r" b="b"/>
                <a:pathLst>
                  <a:path w="20805" h="20830" extrusionOk="0">
                    <a:moveTo>
                      <a:pt x="10389" y="0"/>
                    </a:moveTo>
                    <a:cubicBezTo>
                      <a:pt x="4709" y="0"/>
                      <a:pt x="1" y="4708"/>
                      <a:pt x="1" y="10415"/>
                    </a:cubicBezTo>
                    <a:cubicBezTo>
                      <a:pt x="1" y="16227"/>
                      <a:pt x="4709" y="20830"/>
                      <a:pt x="10389" y="20830"/>
                    </a:cubicBezTo>
                    <a:cubicBezTo>
                      <a:pt x="16202" y="20830"/>
                      <a:pt x="20804" y="16227"/>
                      <a:pt x="20804" y="10415"/>
                    </a:cubicBezTo>
                    <a:cubicBezTo>
                      <a:pt x="20804" y="4708"/>
                      <a:pt x="16202" y="0"/>
                      <a:pt x="10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" name="Google Shape;1836;p48">
                <a:extLst>
                  <a:ext uri="{FF2B5EF4-FFF2-40B4-BE49-F238E27FC236}">
                    <a16:creationId xmlns:a16="http://schemas.microsoft.com/office/drawing/2014/main" id="{C8D9B391-1887-431A-A42E-212AF1C28DFD}"/>
                  </a:ext>
                </a:extLst>
              </p:cNvPr>
              <p:cNvSpPr/>
              <p:nvPr/>
            </p:nvSpPr>
            <p:spPr>
              <a:xfrm>
                <a:off x="6508037" y="147617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316" y="0"/>
                    </a:moveTo>
                    <a:cubicBezTo>
                      <a:pt x="553" y="0"/>
                      <a:pt x="1" y="552"/>
                      <a:pt x="1" y="1315"/>
                    </a:cubicBezTo>
                    <a:cubicBezTo>
                      <a:pt x="1" y="1973"/>
                      <a:pt x="553" y="2525"/>
                      <a:pt x="1316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552"/>
                      <a:pt x="1973" y="0"/>
                      <a:pt x="13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" name="Google Shape;1837;p48">
                <a:extLst>
                  <a:ext uri="{FF2B5EF4-FFF2-40B4-BE49-F238E27FC236}">
                    <a16:creationId xmlns:a16="http://schemas.microsoft.com/office/drawing/2014/main" id="{93E3D707-698E-4BAC-A4A6-6C738550981F}"/>
                  </a:ext>
                </a:extLst>
              </p:cNvPr>
              <p:cNvSpPr/>
              <p:nvPr/>
            </p:nvSpPr>
            <p:spPr>
              <a:xfrm>
                <a:off x="6453527" y="154885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211" y="0"/>
                    </a:moveTo>
                    <a:cubicBezTo>
                      <a:pt x="553" y="0"/>
                      <a:pt x="1" y="658"/>
                      <a:pt x="1" y="1315"/>
                    </a:cubicBezTo>
                    <a:cubicBezTo>
                      <a:pt x="1" y="1973"/>
                      <a:pt x="553" y="2525"/>
                      <a:pt x="1211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658"/>
                      <a:pt x="1973" y="0"/>
                      <a:pt x="12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" name="Google Shape;1838;p48">
                <a:extLst>
                  <a:ext uri="{FF2B5EF4-FFF2-40B4-BE49-F238E27FC236}">
                    <a16:creationId xmlns:a16="http://schemas.microsoft.com/office/drawing/2014/main" id="{F5F2E0BE-B92A-4261-A9A4-1008947D9879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" name="Google Shape;1839;p48">
                <a:extLst>
                  <a:ext uri="{FF2B5EF4-FFF2-40B4-BE49-F238E27FC236}">
                    <a16:creationId xmlns:a16="http://schemas.microsoft.com/office/drawing/2014/main" id="{8D193664-7A74-4E7A-80F5-84058F4B56A8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" name="Google Shape;1840;p48">
                <a:extLst>
                  <a:ext uri="{FF2B5EF4-FFF2-40B4-BE49-F238E27FC236}">
                    <a16:creationId xmlns:a16="http://schemas.microsoft.com/office/drawing/2014/main" id="{7962119A-38F8-4CB6-9838-7EF49A1B9FF5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" name="Google Shape;1841;p48">
                <a:extLst>
                  <a:ext uri="{FF2B5EF4-FFF2-40B4-BE49-F238E27FC236}">
                    <a16:creationId xmlns:a16="http://schemas.microsoft.com/office/drawing/2014/main" id="{D460C8EE-960B-4F64-B773-FD9B463BCC22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" name="Google Shape;1842;p48">
                <a:extLst>
                  <a:ext uri="{FF2B5EF4-FFF2-40B4-BE49-F238E27FC236}">
                    <a16:creationId xmlns:a16="http://schemas.microsoft.com/office/drawing/2014/main" id="{80F96B89-9CDD-46C6-8654-370A7D2028F3}"/>
                  </a:ext>
                </a:extLst>
              </p:cNvPr>
              <p:cNvSpPr/>
              <p:nvPr/>
            </p:nvSpPr>
            <p:spPr>
              <a:xfrm>
                <a:off x="6402291" y="1485248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1" y="448"/>
                      <a:pt x="1" y="1105"/>
                    </a:cubicBezTo>
                    <a:cubicBezTo>
                      <a:pt x="1" y="1657"/>
                      <a:pt x="421" y="2078"/>
                      <a:pt x="1079" y="2078"/>
                    </a:cubicBezTo>
                    <a:cubicBezTo>
                      <a:pt x="1631" y="2078"/>
                      <a:pt x="2078" y="1657"/>
                      <a:pt x="2078" y="1105"/>
                    </a:cubicBezTo>
                    <a:cubicBezTo>
                      <a:pt x="2078" y="448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" name="Google Shape;1843;p48">
                <a:extLst>
                  <a:ext uri="{FF2B5EF4-FFF2-40B4-BE49-F238E27FC236}">
                    <a16:creationId xmlns:a16="http://schemas.microsoft.com/office/drawing/2014/main" id="{0C00D00C-C340-4305-9FAB-993E7AE31C8A}"/>
                  </a:ext>
                </a:extLst>
              </p:cNvPr>
              <p:cNvSpPr/>
              <p:nvPr/>
            </p:nvSpPr>
            <p:spPr>
              <a:xfrm>
                <a:off x="6473521" y="1568471"/>
                <a:ext cx="151191" cy="148635"/>
              </a:xfrm>
              <a:custGeom>
                <a:avLst/>
                <a:gdLst/>
                <a:ahLst/>
                <a:cxnLst/>
                <a:rect l="l" t="t" r="r" b="b"/>
                <a:pathLst>
                  <a:path w="10942" h="10757" extrusionOk="0"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421" y="10757"/>
                    </a:moveTo>
                    <a:lnTo>
                      <a:pt x="526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211" y="10757"/>
                    </a:moveTo>
                    <a:lnTo>
                      <a:pt x="316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0" y="10757"/>
                    </a:moveTo>
                    <a:lnTo>
                      <a:pt x="0" y="10757"/>
                    </a:lnTo>
                    <a:lnTo>
                      <a:pt x="0" y="1075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" name="Google Shape;1844;p48">
                <a:extLst>
                  <a:ext uri="{FF2B5EF4-FFF2-40B4-BE49-F238E27FC236}">
                    <a16:creationId xmlns:a16="http://schemas.microsoft.com/office/drawing/2014/main" id="{49DEBA64-13EE-426B-A8B9-BC6EA3D41CF9}"/>
                  </a:ext>
                </a:extLst>
              </p:cNvPr>
              <p:cNvSpPr/>
              <p:nvPr/>
            </p:nvSpPr>
            <p:spPr>
              <a:xfrm>
                <a:off x="6624698" y="1571732"/>
                <a:ext cx="14" cy="147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" extrusionOk="0"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" name="Google Shape;1845;p48">
                <a:extLst>
                  <a:ext uri="{FF2B5EF4-FFF2-40B4-BE49-F238E27FC236}">
                    <a16:creationId xmlns:a16="http://schemas.microsoft.com/office/drawing/2014/main" id="{FBD576C7-3E70-485D-ABEE-712364962541}"/>
                  </a:ext>
                </a:extLst>
              </p:cNvPr>
              <p:cNvSpPr/>
              <p:nvPr/>
            </p:nvSpPr>
            <p:spPr>
              <a:xfrm>
                <a:off x="6473521" y="1717092"/>
                <a:ext cx="14" cy="1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" name="Google Shape;1846;p48">
                <a:extLst>
                  <a:ext uri="{FF2B5EF4-FFF2-40B4-BE49-F238E27FC236}">
                    <a16:creationId xmlns:a16="http://schemas.microsoft.com/office/drawing/2014/main" id="{0C813D2B-3C09-459D-9DDD-967453175CAA}"/>
                  </a:ext>
                </a:extLst>
              </p:cNvPr>
              <p:cNvSpPr/>
              <p:nvPr/>
            </p:nvSpPr>
            <p:spPr>
              <a:xfrm>
                <a:off x="6453527" y="1555026"/>
                <a:ext cx="34903" cy="2871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78" extrusionOk="0">
                    <a:moveTo>
                      <a:pt x="2210" y="0"/>
                    </a:moveTo>
                    <a:cubicBezTo>
                      <a:pt x="1447" y="211"/>
                      <a:pt x="790" y="421"/>
                      <a:pt x="1" y="552"/>
                    </a:cubicBezTo>
                    <a:lnTo>
                      <a:pt x="1" y="868"/>
                    </a:lnTo>
                    <a:cubicBezTo>
                      <a:pt x="1" y="1526"/>
                      <a:pt x="553" y="2078"/>
                      <a:pt x="1211" y="2078"/>
                    </a:cubicBezTo>
                    <a:cubicBezTo>
                      <a:pt x="1973" y="2078"/>
                      <a:pt x="2526" y="1526"/>
                      <a:pt x="2526" y="868"/>
                    </a:cubicBezTo>
                    <a:cubicBezTo>
                      <a:pt x="2526" y="552"/>
                      <a:pt x="2421" y="211"/>
                      <a:pt x="22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" name="Google Shape;1847;p48">
                <a:extLst>
                  <a:ext uri="{FF2B5EF4-FFF2-40B4-BE49-F238E27FC236}">
                    <a16:creationId xmlns:a16="http://schemas.microsoft.com/office/drawing/2014/main" id="{CFBF132F-537B-4E16-88B9-E92F95BAB995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" name="Google Shape;1848;p48">
                <a:extLst>
                  <a:ext uri="{FF2B5EF4-FFF2-40B4-BE49-F238E27FC236}">
                    <a16:creationId xmlns:a16="http://schemas.microsoft.com/office/drawing/2014/main" id="{621583E3-3861-4EFD-BBB9-A6DCA88B6E0E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" name="Google Shape;1849;p48">
                <a:extLst>
                  <a:ext uri="{FF2B5EF4-FFF2-40B4-BE49-F238E27FC236}">
                    <a16:creationId xmlns:a16="http://schemas.microsoft.com/office/drawing/2014/main" id="{CC86303E-0E81-4606-A393-EBE3A68FC6DF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" name="Google Shape;1850;p48">
                <a:extLst>
                  <a:ext uri="{FF2B5EF4-FFF2-40B4-BE49-F238E27FC236}">
                    <a16:creationId xmlns:a16="http://schemas.microsoft.com/office/drawing/2014/main" id="{2FF4DA9B-54ED-481B-9044-FAC093FB1B9D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1" name="Google Shape;1851;p48">
              <a:extLst>
                <a:ext uri="{FF2B5EF4-FFF2-40B4-BE49-F238E27FC236}">
                  <a16:creationId xmlns:a16="http://schemas.microsoft.com/office/drawing/2014/main" id="{65FC8018-1434-4E87-839C-2DA93562FF3E}"/>
                </a:ext>
              </a:extLst>
            </p:cNvPr>
            <p:cNvGrpSpPr/>
            <p:nvPr/>
          </p:nvGrpSpPr>
          <p:grpSpPr>
            <a:xfrm rot="5400000">
              <a:off x="5265480" y="5392038"/>
              <a:ext cx="529010" cy="676174"/>
              <a:chOff x="8409268" y="1089832"/>
              <a:chExt cx="472781" cy="604302"/>
            </a:xfrm>
          </p:grpSpPr>
          <p:sp>
            <p:nvSpPr>
              <p:cNvPr id="92" name="Google Shape;1852;p48">
                <a:extLst>
                  <a:ext uri="{FF2B5EF4-FFF2-40B4-BE49-F238E27FC236}">
                    <a16:creationId xmlns:a16="http://schemas.microsoft.com/office/drawing/2014/main" id="{ECEECF8D-AC3C-4872-BE87-984A9479B77B}"/>
                  </a:ext>
                </a:extLst>
              </p:cNvPr>
              <p:cNvSpPr/>
              <p:nvPr/>
            </p:nvSpPr>
            <p:spPr>
              <a:xfrm rot="-5400000">
                <a:off x="8455467" y="1204870"/>
                <a:ext cx="32563" cy="76980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5163" extrusionOk="0">
                    <a:moveTo>
                      <a:pt x="2061" y="1"/>
                    </a:moveTo>
                    <a:cubicBezTo>
                      <a:pt x="1924" y="1"/>
                      <a:pt x="1396" y="1070"/>
                      <a:pt x="868" y="2427"/>
                    </a:cubicBezTo>
                    <a:cubicBezTo>
                      <a:pt x="316" y="3847"/>
                      <a:pt x="0" y="5057"/>
                      <a:pt x="105" y="5162"/>
                    </a:cubicBezTo>
                    <a:cubicBezTo>
                      <a:pt x="316" y="5162"/>
                      <a:pt x="763" y="4084"/>
                      <a:pt x="1315" y="2637"/>
                    </a:cubicBezTo>
                    <a:cubicBezTo>
                      <a:pt x="1868" y="1217"/>
                      <a:pt x="2183" y="7"/>
                      <a:pt x="2078" y="7"/>
                    </a:cubicBezTo>
                    <a:cubicBezTo>
                      <a:pt x="2073" y="3"/>
                      <a:pt x="2068" y="1"/>
                      <a:pt x="2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3" name="Google Shape;1853;p48">
                <a:extLst>
                  <a:ext uri="{FF2B5EF4-FFF2-40B4-BE49-F238E27FC236}">
                    <a16:creationId xmlns:a16="http://schemas.microsoft.com/office/drawing/2014/main" id="{A4463D58-63E2-4EE3-A98D-69593F41A505}"/>
                  </a:ext>
                </a:extLst>
              </p:cNvPr>
              <p:cNvSpPr/>
              <p:nvPr/>
            </p:nvSpPr>
            <p:spPr>
              <a:xfrm rot="-5400000">
                <a:off x="8456496" y="1123864"/>
                <a:ext cx="86284" cy="93516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6272" extrusionOk="0">
                    <a:moveTo>
                      <a:pt x="5664" y="1"/>
                    </a:moveTo>
                    <a:cubicBezTo>
                      <a:pt x="5477" y="1"/>
                      <a:pt x="4204" y="1282"/>
                      <a:pt x="2736" y="2978"/>
                    </a:cubicBezTo>
                    <a:cubicBezTo>
                      <a:pt x="1079" y="4740"/>
                      <a:pt x="0" y="6161"/>
                      <a:pt x="106" y="6266"/>
                    </a:cubicBezTo>
                    <a:cubicBezTo>
                      <a:pt x="110" y="6270"/>
                      <a:pt x="115" y="6272"/>
                      <a:pt x="122" y="6272"/>
                    </a:cubicBezTo>
                    <a:cubicBezTo>
                      <a:pt x="310" y="6272"/>
                      <a:pt x="1583" y="4990"/>
                      <a:pt x="3051" y="3294"/>
                    </a:cubicBezTo>
                    <a:cubicBezTo>
                      <a:pt x="4603" y="1558"/>
                      <a:pt x="5786" y="138"/>
                      <a:pt x="5681" y="6"/>
                    </a:cubicBezTo>
                    <a:cubicBezTo>
                      <a:pt x="5677" y="3"/>
                      <a:pt x="5672" y="1"/>
                      <a:pt x="56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4" name="Google Shape;1854;p48">
                <a:extLst>
                  <a:ext uri="{FF2B5EF4-FFF2-40B4-BE49-F238E27FC236}">
                    <a16:creationId xmlns:a16="http://schemas.microsoft.com/office/drawing/2014/main" id="{19E1A7FE-9266-446B-B394-0D898D81384D}"/>
                  </a:ext>
                </a:extLst>
              </p:cNvPr>
              <p:cNvSpPr/>
              <p:nvPr/>
            </p:nvSpPr>
            <p:spPr>
              <a:xfrm rot="-5400000">
                <a:off x="8538560" y="1139520"/>
                <a:ext cx="83153" cy="22991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542" extrusionOk="0">
                    <a:moveTo>
                      <a:pt x="5364" y="0"/>
                    </a:moveTo>
                    <a:cubicBezTo>
                      <a:pt x="5036" y="0"/>
                      <a:pt x="3993" y="193"/>
                      <a:pt x="2736" y="474"/>
                    </a:cubicBezTo>
                    <a:cubicBezTo>
                      <a:pt x="1210" y="921"/>
                      <a:pt x="1" y="1342"/>
                      <a:pt x="106" y="1447"/>
                    </a:cubicBezTo>
                    <a:cubicBezTo>
                      <a:pt x="106" y="1512"/>
                      <a:pt x="196" y="1541"/>
                      <a:pt x="358" y="1541"/>
                    </a:cubicBezTo>
                    <a:cubicBezTo>
                      <a:pt x="789" y="1541"/>
                      <a:pt x="1732" y="1333"/>
                      <a:pt x="2841" y="1027"/>
                    </a:cubicBezTo>
                    <a:cubicBezTo>
                      <a:pt x="4366" y="580"/>
                      <a:pt x="5576" y="132"/>
                      <a:pt x="5471" y="27"/>
                    </a:cubicBezTo>
                    <a:cubicBezTo>
                      <a:pt x="5471" y="9"/>
                      <a:pt x="5434" y="0"/>
                      <a:pt x="53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5" name="Google Shape;1855;p48">
                <a:extLst>
                  <a:ext uri="{FF2B5EF4-FFF2-40B4-BE49-F238E27FC236}">
                    <a16:creationId xmlns:a16="http://schemas.microsoft.com/office/drawing/2014/main" id="{E3AED61C-0235-4990-B0A5-934377AD658B}"/>
                  </a:ext>
                </a:extLst>
              </p:cNvPr>
              <p:cNvSpPr/>
              <p:nvPr/>
            </p:nvSpPr>
            <p:spPr>
              <a:xfrm rot="-5400000">
                <a:off x="8616607" y="1152812"/>
                <a:ext cx="91383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6129" h="2941" extrusionOk="0">
                    <a:moveTo>
                      <a:pt x="144" y="1"/>
                    </a:moveTo>
                    <a:cubicBezTo>
                      <a:pt x="66" y="1"/>
                      <a:pt x="17" y="18"/>
                      <a:pt x="0" y="55"/>
                    </a:cubicBezTo>
                    <a:cubicBezTo>
                      <a:pt x="0" y="161"/>
                      <a:pt x="1315" y="923"/>
                      <a:pt x="2946" y="1686"/>
                    </a:cubicBezTo>
                    <a:cubicBezTo>
                      <a:pt x="4364" y="2429"/>
                      <a:pt x="5609" y="2941"/>
                      <a:pt x="6004" y="2941"/>
                    </a:cubicBezTo>
                    <a:cubicBezTo>
                      <a:pt x="6071" y="2941"/>
                      <a:pt x="6113" y="2926"/>
                      <a:pt x="6128" y="2896"/>
                    </a:cubicBezTo>
                    <a:cubicBezTo>
                      <a:pt x="6128" y="2791"/>
                      <a:pt x="4813" y="2028"/>
                      <a:pt x="3183" y="1239"/>
                    </a:cubicBezTo>
                    <a:cubicBezTo>
                      <a:pt x="1787" y="508"/>
                      <a:pt x="559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" name="Google Shape;1856;p48">
                <a:extLst>
                  <a:ext uri="{FF2B5EF4-FFF2-40B4-BE49-F238E27FC236}">
                    <a16:creationId xmlns:a16="http://schemas.microsoft.com/office/drawing/2014/main" id="{2327393F-6768-41AC-AF1F-B3F693979DA7}"/>
                  </a:ext>
                </a:extLst>
              </p:cNvPr>
              <p:cNvSpPr/>
              <p:nvPr/>
            </p:nvSpPr>
            <p:spPr>
              <a:xfrm rot="-5400000">
                <a:off x="8690792" y="1188350"/>
                <a:ext cx="81960" cy="73954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4960" extrusionOk="0">
                    <a:moveTo>
                      <a:pt x="133" y="1"/>
                    </a:moveTo>
                    <a:cubicBezTo>
                      <a:pt x="121" y="1"/>
                      <a:pt x="112" y="3"/>
                      <a:pt x="105" y="9"/>
                    </a:cubicBezTo>
                    <a:cubicBezTo>
                      <a:pt x="0" y="114"/>
                      <a:pt x="1105" y="1324"/>
                      <a:pt x="2630" y="2639"/>
                    </a:cubicBezTo>
                    <a:cubicBezTo>
                      <a:pt x="3988" y="3895"/>
                      <a:pt x="5249" y="4960"/>
                      <a:pt x="5358" y="4960"/>
                    </a:cubicBezTo>
                    <a:cubicBezTo>
                      <a:pt x="5363" y="4960"/>
                      <a:pt x="5365" y="4958"/>
                      <a:pt x="5365" y="4953"/>
                    </a:cubicBezTo>
                    <a:cubicBezTo>
                      <a:pt x="5497" y="4821"/>
                      <a:pt x="4392" y="3638"/>
                      <a:pt x="2972" y="2323"/>
                    </a:cubicBezTo>
                    <a:cubicBezTo>
                      <a:pt x="1497" y="948"/>
                      <a:pt x="355" y="1"/>
                      <a:pt x="1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" name="Google Shape;1857;p48">
                <a:extLst>
                  <a:ext uri="{FF2B5EF4-FFF2-40B4-BE49-F238E27FC236}">
                    <a16:creationId xmlns:a16="http://schemas.microsoft.com/office/drawing/2014/main" id="{7637646B-83B1-4BBD-907A-41EF196AEFCE}"/>
                  </a:ext>
                </a:extLst>
              </p:cNvPr>
              <p:cNvSpPr/>
              <p:nvPr/>
            </p:nvSpPr>
            <p:spPr>
              <a:xfrm rot="-5400000">
                <a:off x="8758833" y="1240021"/>
                <a:ext cx="55301" cy="104713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7023" extrusionOk="0">
                    <a:moveTo>
                      <a:pt x="105" y="1"/>
                    </a:moveTo>
                    <a:lnTo>
                      <a:pt x="105" y="1"/>
                    </a:lnTo>
                    <a:cubicBezTo>
                      <a:pt x="0" y="106"/>
                      <a:pt x="552" y="1763"/>
                      <a:pt x="1525" y="3630"/>
                    </a:cubicBezTo>
                    <a:cubicBezTo>
                      <a:pt x="2525" y="5602"/>
                      <a:pt x="3498" y="7023"/>
                      <a:pt x="3603" y="7023"/>
                    </a:cubicBezTo>
                    <a:cubicBezTo>
                      <a:pt x="3708" y="6917"/>
                      <a:pt x="2946" y="5366"/>
                      <a:pt x="1973" y="3393"/>
                    </a:cubicBezTo>
                    <a:cubicBezTo>
                      <a:pt x="1078" y="1526"/>
                      <a:pt x="210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" name="Google Shape;1858;p48">
                <a:extLst>
                  <a:ext uri="{FF2B5EF4-FFF2-40B4-BE49-F238E27FC236}">
                    <a16:creationId xmlns:a16="http://schemas.microsoft.com/office/drawing/2014/main" id="{96E002CE-3EC9-46B2-B12F-C5679EDC4710}"/>
                  </a:ext>
                </a:extLst>
              </p:cNvPr>
              <p:cNvSpPr/>
              <p:nvPr/>
            </p:nvSpPr>
            <p:spPr>
              <a:xfrm rot="-5400000">
                <a:off x="8467902" y="1258039"/>
                <a:ext cx="37663" cy="11300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7579" extrusionOk="0">
                    <a:moveTo>
                      <a:pt x="238" y="0"/>
                    </a:moveTo>
                    <a:cubicBezTo>
                      <a:pt x="1" y="0"/>
                      <a:pt x="448" y="1762"/>
                      <a:pt x="1105" y="3840"/>
                    </a:cubicBezTo>
                    <a:cubicBezTo>
                      <a:pt x="1642" y="5858"/>
                      <a:pt x="2278" y="7579"/>
                      <a:pt x="2410" y="7579"/>
                    </a:cubicBezTo>
                    <a:cubicBezTo>
                      <a:pt x="2414" y="7579"/>
                      <a:pt x="2417" y="7577"/>
                      <a:pt x="2420" y="7574"/>
                    </a:cubicBezTo>
                    <a:cubicBezTo>
                      <a:pt x="2526" y="7574"/>
                      <a:pt x="2210" y="5812"/>
                      <a:pt x="1553" y="3735"/>
                    </a:cubicBezTo>
                    <a:cubicBezTo>
                      <a:pt x="895" y="1657"/>
                      <a:pt x="343" y="0"/>
                      <a:pt x="2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" name="Google Shape;1859;p48">
                <a:extLst>
                  <a:ext uri="{FF2B5EF4-FFF2-40B4-BE49-F238E27FC236}">
                    <a16:creationId xmlns:a16="http://schemas.microsoft.com/office/drawing/2014/main" id="{3FE5025F-BC5B-4F39-985D-222F6F856D65}"/>
                  </a:ext>
                </a:extLst>
              </p:cNvPr>
              <p:cNvSpPr/>
              <p:nvPr/>
            </p:nvSpPr>
            <p:spPr>
              <a:xfrm rot="-5400000">
                <a:off x="8509628" y="1356691"/>
                <a:ext cx="52170" cy="73730"/>
              </a:xfrm>
              <a:custGeom>
                <a:avLst/>
                <a:gdLst/>
                <a:ahLst/>
                <a:cxnLst/>
                <a:rect l="l" t="t" r="r" b="b"/>
                <a:pathLst>
                  <a:path w="3499" h="4945" extrusionOk="0">
                    <a:moveTo>
                      <a:pt x="106" y="1"/>
                    </a:moveTo>
                    <a:cubicBezTo>
                      <a:pt x="1" y="106"/>
                      <a:pt x="658" y="1316"/>
                      <a:pt x="1526" y="2631"/>
                    </a:cubicBezTo>
                    <a:cubicBezTo>
                      <a:pt x="2499" y="3946"/>
                      <a:pt x="3288" y="4945"/>
                      <a:pt x="3394" y="4945"/>
                    </a:cubicBezTo>
                    <a:cubicBezTo>
                      <a:pt x="3499" y="4813"/>
                      <a:pt x="2946" y="3630"/>
                      <a:pt x="1973" y="2315"/>
                    </a:cubicBezTo>
                    <a:cubicBezTo>
                      <a:pt x="1079" y="1000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" name="Google Shape;1860;p48">
                <a:extLst>
                  <a:ext uri="{FF2B5EF4-FFF2-40B4-BE49-F238E27FC236}">
                    <a16:creationId xmlns:a16="http://schemas.microsoft.com/office/drawing/2014/main" id="{CFD118EF-6AE1-4AC5-88F6-5D3413074E9C}"/>
                  </a:ext>
                </a:extLst>
              </p:cNvPr>
              <p:cNvSpPr/>
              <p:nvPr/>
            </p:nvSpPr>
            <p:spPr>
              <a:xfrm rot="-5400000">
                <a:off x="8560217" y="1410710"/>
                <a:ext cx="53736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5484" extrusionOk="0">
                    <a:moveTo>
                      <a:pt x="123" y="1"/>
                    </a:moveTo>
                    <a:cubicBezTo>
                      <a:pt x="116" y="1"/>
                      <a:pt x="110" y="3"/>
                      <a:pt x="106" y="7"/>
                    </a:cubicBezTo>
                    <a:cubicBezTo>
                      <a:pt x="1" y="7"/>
                      <a:pt x="658" y="1322"/>
                      <a:pt x="1526" y="2847"/>
                    </a:cubicBezTo>
                    <a:cubicBezTo>
                      <a:pt x="2459" y="4335"/>
                      <a:pt x="3319" y="5484"/>
                      <a:pt x="3482" y="5484"/>
                    </a:cubicBezTo>
                    <a:cubicBezTo>
                      <a:pt x="3489" y="5484"/>
                      <a:pt x="3494" y="5482"/>
                      <a:pt x="3499" y="5477"/>
                    </a:cubicBezTo>
                    <a:cubicBezTo>
                      <a:pt x="3604" y="5477"/>
                      <a:pt x="2946" y="4162"/>
                      <a:pt x="2079" y="2637"/>
                    </a:cubicBezTo>
                    <a:cubicBezTo>
                      <a:pt x="1120" y="1173"/>
                      <a:pt x="282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1" name="Google Shape;1861;p48">
                <a:extLst>
                  <a:ext uri="{FF2B5EF4-FFF2-40B4-BE49-F238E27FC236}">
                    <a16:creationId xmlns:a16="http://schemas.microsoft.com/office/drawing/2014/main" id="{93D77291-FD4C-48D3-836C-A7234BC7CB1E}"/>
                  </a:ext>
                </a:extLst>
              </p:cNvPr>
              <p:cNvSpPr/>
              <p:nvPr/>
            </p:nvSpPr>
            <p:spPr>
              <a:xfrm rot="-5400000">
                <a:off x="8583812" y="1509541"/>
                <a:ext cx="49039" cy="58984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956" extrusionOk="0">
                    <a:moveTo>
                      <a:pt x="106" y="1"/>
                    </a:moveTo>
                    <a:cubicBezTo>
                      <a:pt x="1" y="106"/>
                      <a:pt x="553" y="1105"/>
                      <a:pt x="1421" y="2210"/>
                    </a:cubicBezTo>
                    <a:cubicBezTo>
                      <a:pt x="2137" y="3222"/>
                      <a:pt x="2968" y="3955"/>
                      <a:pt x="3155" y="3955"/>
                    </a:cubicBezTo>
                    <a:cubicBezTo>
                      <a:pt x="3167" y="3955"/>
                      <a:pt x="3177" y="3952"/>
                      <a:pt x="3183" y="3946"/>
                    </a:cubicBezTo>
                    <a:cubicBezTo>
                      <a:pt x="3288" y="3841"/>
                      <a:pt x="2631" y="2973"/>
                      <a:pt x="1868" y="1868"/>
                    </a:cubicBezTo>
                    <a:cubicBezTo>
                      <a:pt x="974" y="763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" name="Google Shape;1862;p48">
                <a:extLst>
                  <a:ext uri="{FF2B5EF4-FFF2-40B4-BE49-F238E27FC236}">
                    <a16:creationId xmlns:a16="http://schemas.microsoft.com/office/drawing/2014/main" id="{47D308A4-1858-4C99-8BAA-FE485A1AF4BF}"/>
                  </a:ext>
                </a:extLst>
              </p:cNvPr>
              <p:cNvSpPr/>
              <p:nvPr/>
            </p:nvSpPr>
            <p:spPr>
              <a:xfrm rot="-5400000">
                <a:off x="8610024" y="1577933"/>
                <a:ext cx="80007" cy="31594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2119" extrusionOk="0">
                    <a:moveTo>
                      <a:pt x="163" y="0"/>
                    </a:moveTo>
                    <a:cubicBezTo>
                      <a:pt x="125" y="0"/>
                      <a:pt x="105" y="7"/>
                      <a:pt x="105" y="20"/>
                    </a:cubicBezTo>
                    <a:cubicBezTo>
                      <a:pt x="0" y="231"/>
                      <a:pt x="1210" y="783"/>
                      <a:pt x="2630" y="1335"/>
                    </a:cubicBezTo>
                    <a:cubicBezTo>
                      <a:pt x="3868" y="1817"/>
                      <a:pt x="4945" y="2118"/>
                      <a:pt x="5272" y="2118"/>
                    </a:cubicBezTo>
                    <a:cubicBezTo>
                      <a:pt x="5320" y="2118"/>
                      <a:pt x="5352" y="2112"/>
                      <a:pt x="5365" y="2098"/>
                    </a:cubicBezTo>
                    <a:cubicBezTo>
                      <a:pt x="5365" y="1993"/>
                      <a:pt x="4261" y="1335"/>
                      <a:pt x="2840" y="783"/>
                    </a:cubicBezTo>
                    <a:cubicBezTo>
                      <a:pt x="1511" y="302"/>
                      <a:pt x="422" y="0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" name="Google Shape;1863;p48">
                <a:extLst>
                  <a:ext uri="{FF2B5EF4-FFF2-40B4-BE49-F238E27FC236}">
                    <a16:creationId xmlns:a16="http://schemas.microsoft.com/office/drawing/2014/main" id="{78587A63-F4B8-47DE-8B64-EE6EC4703B9F}"/>
                  </a:ext>
                </a:extLst>
              </p:cNvPr>
              <p:cNvSpPr/>
              <p:nvPr/>
            </p:nvSpPr>
            <p:spPr>
              <a:xfrm rot="-5400000">
                <a:off x="8674376" y="1623931"/>
                <a:ext cx="99629" cy="11764"/>
              </a:xfrm>
              <a:custGeom>
                <a:avLst/>
                <a:gdLst/>
                <a:ahLst/>
                <a:cxnLst/>
                <a:rect l="l" t="t" r="r" b="b"/>
                <a:pathLst>
                  <a:path w="6682" h="789" extrusionOk="0">
                    <a:moveTo>
                      <a:pt x="5421" y="0"/>
                    </a:moveTo>
                    <a:cubicBezTo>
                      <a:pt x="4855" y="0"/>
                      <a:pt x="4146" y="32"/>
                      <a:pt x="3394" y="88"/>
                    </a:cubicBezTo>
                    <a:cubicBezTo>
                      <a:pt x="1526" y="299"/>
                      <a:pt x="1" y="614"/>
                      <a:pt x="1" y="746"/>
                    </a:cubicBezTo>
                    <a:cubicBezTo>
                      <a:pt x="1" y="776"/>
                      <a:pt x="125" y="789"/>
                      <a:pt x="347" y="789"/>
                    </a:cubicBezTo>
                    <a:cubicBezTo>
                      <a:pt x="901" y="789"/>
                      <a:pt x="2060" y="708"/>
                      <a:pt x="3394" y="614"/>
                    </a:cubicBezTo>
                    <a:cubicBezTo>
                      <a:pt x="5261" y="404"/>
                      <a:pt x="6681" y="299"/>
                      <a:pt x="6681" y="194"/>
                    </a:cubicBezTo>
                    <a:cubicBezTo>
                      <a:pt x="6681" y="58"/>
                      <a:pt x="6180" y="0"/>
                      <a:pt x="5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" name="Google Shape;1864;p48">
                <a:extLst>
                  <a:ext uri="{FF2B5EF4-FFF2-40B4-BE49-F238E27FC236}">
                    <a16:creationId xmlns:a16="http://schemas.microsoft.com/office/drawing/2014/main" id="{FC54270A-966B-4BB5-AFF1-3C8C5CDD7259}"/>
                  </a:ext>
                </a:extLst>
              </p:cNvPr>
              <p:cNvSpPr/>
              <p:nvPr/>
            </p:nvSpPr>
            <p:spPr>
              <a:xfrm rot="-5400000">
                <a:off x="8749567" y="1526822"/>
                <a:ext cx="80007" cy="88342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5925" extrusionOk="0">
                    <a:moveTo>
                      <a:pt x="5242" y="1"/>
                    </a:moveTo>
                    <a:cubicBezTo>
                      <a:pt x="5057" y="1"/>
                      <a:pt x="3888" y="1178"/>
                      <a:pt x="2525" y="2742"/>
                    </a:cubicBezTo>
                    <a:cubicBezTo>
                      <a:pt x="1105" y="4399"/>
                      <a:pt x="0" y="5820"/>
                      <a:pt x="106" y="5925"/>
                    </a:cubicBezTo>
                    <a:cubicBezTo>
                      <a:pt x="211" y="5925"/>
                      <a:pt x="1421" y="4715"/>
                      <a:pt x="2841" y="3084"/>
                    </a:cubicBezTo>
                    <a:cubicBezTo>
                      <a:pt x="4287" y="1427"/>
                      <a:pt x="5366" y="112"/>
                      <a:pt x="5260" y="7"/>
                    </a:cubicBezTo>
                    <a:cubicBezTo>
                      <a:pt x="5256" y="3"/>
                      <a:pt x="5250" y="1"/>
                      <a:pt x="52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" name="Google Shape;1865;p48">
                <a:extLst>
                  <a:ext uri="{FF2B5EF4-FFF2-40B4-BE49-F238E27FC236}">
                    <a16:creationId xmlns:a16="http://schemas.microsoft.com/office/drawing/2014/main" id="{217F26C4-6277-4D13-94B4-ECF6B6B17F94}"/>
                  </a:ext>
                </a:extLst>
              </p:cNvPr>
              <p:cNvSpPr/>
              <p:nvPr/>
            </p:nvSpPr>
            <p:spPr>
              <a:xfrm rot="-5400000">
                <a:off x="8802162" y="1450013"/>
                <a:ext cx="35695" cy="80007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5366" extrusionOk="0">
                    <a:moveTo>
                      <a:pt x="2183" y="1"/>
                    </a:moveTo>
                    <a:cubicBezTo>
                      <a:pt x="2078" y="1"/>
                      <a:pt x="1526" y="1079"/>
                      <a:pt x="973" y="2631"/>
                    </a:cubicBezTo>
                    <a:cubicBezTo>
                      <a:pt x="421" y="4051"/>
                      <a:pt x="0" y="5261"/>
                      <a:pt x="211" y="5366"/>
                    </a:cubicBezTo>
                    <a:cubicBezTo>
                      <a:pt x="316" y="5366"/>
                      <a:pt x="973" y="4261"/>
                      <a:pt x="1526" y="2841"/>
                    </a:cubicBezTo>
                    <a:cubicBezTo>
                      <a:pt x="2078" y="1316"/>
                      <a:pt x="2394" y="1"/>
                      <a:pt x="21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" name="Google Shape;1866;p48">
                <a:extLst>
                  <a:ext uri="{FF2B5EF4-FFF2-40B4-BE49-F238E27FC236}">
                    <a16:creationId xmlns:a16="http://schemas.microsoft.com/office/drawing/2014/main" id="{94D6CB45-A96A-419E-8085-2F84A4E5AA6E}"/>
                  </a:ext>
                </a:extLst>
              </p:cNvPr>
              <p:cNvSpPr/>
              <p:nvPr/>
            </p:nvSpPr>
            <p:spPr>
              <a:xfrm rot="-5400000">
                <a:off x="8810176" y="1324299"/>
                <a:ext cx="21187" cy="12086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106" extrusionOk="0">
                    <a:moveTo>
                      <a:pt x="125" y="0"/>
                    </a:moveTo>
                    <a:cubicBezTo>
                      <a:pt x="119" y="0"/>
                      <a:pt x="112" y="2"/>
                      <a:pt x="106" y="5"/>
                    </a:cubicBezTo>
                    <a:cubicBezTo>
                      <a:pt x="0" y="5"/>
                      <a:pt x="106" y="1872"/>
                      <a:pt x="448" y="4055"/>
                    </a:cubicBezTo>
                    <a:cubicBezTo>
                      <a:pt x="658" y="6343"/>
                      <a:pt x="1210" y="8105"/>
                      <a:pt x="1315" y="8105"/>
                    </a:cubicBezTo>
                    <a:cubicBezTo>
                      <a:pt x="1421" y="8105"/>
                      <a:pt x="1210" y="6238"/>
                      <a:pt x="868" y="4055"/>
                    </a:cubicBezTo>
                    <a:cubicBezTo>
                      <a:pt x="561" y="1804"/>
                      <a:pt x="354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" name="Google Shape;1867;p48">
                <a:extLst>
                  <a:ext uri="{FF2B5EF4-FFF2-40B4-BE49-F238E27FC236}">
                    <a16:creationId xmlns:a16="http://schemas.microsoft.com/office/drawing/2014/main" id="{C1FE9ACB-32E4-4C5A-9C76-EE1534C75377}"/>
                  </a:ext>
                </a:extLst>
              </p:cNvPr>
              <p:cNvSpPr/>
              <p:nvPr/>
            </p:nvSpPr>
            <p:spPr>
              <a:xfrm rot="-5400000">
                <a:off x="8412392" y="1227295"/>
                <a:ext cx="472140" cy="334476"/>
              </a:xfrm>
              <a:custGeom>
                <a:avLst/>
                <a:gdLst/>
                <a:ahLst/>
                <a:cxnLst/>
                <a:rect l="l" t="t" r="r" b="b"/>
                <a:pathLst>
                  <a:path w="31666" h="22433" extrusionOk="0">
                    <a:moveTo>
                      <a:pt x="24625" y="1"/>
                    </a:moveTo>
                    <a:cubicBezTo>
                      <a:pt x="23978" y="1"/>
                      <a:pt x="23329" y="100"/>
                      <a:pt x="22697" y="315"/>
                    </a:cubicBezTo>
                    <a:cubicBezTo>
                      <a:pt x="20935" y="972"/>
                      <a:pt x="19725" y="2708"/>
                      <a:pt x="18410" y="4154"/>
                    </a:cubicBezTo>
                    <a:cubicBezTo>
                      <a:pt x="15780" y="7100"/>
                      <a:pt x="11730" y="8862"/>
                      <a:pt x="7785" y="8967"/>
                    </a:cubicBezTo>
                    <a:cubicBezTo>
                      <a:pt x="5471" y="8967"/>
                      <a:pt x="3183" y="9414"/>
                      <a:pt x="1973" y="11597"/>
                    </a:cubicBezTo>
                    <a:cubicBezTo>
                      <a:pt x="0" y="15437"/>
                      <a:pt x="2736" y="19934"/>
                      <a:pt x="6470" y="21565"/>
                    </a:cubicBezTo>
                    <a:cubicBezTo>
                      <a:pt x="8338" y="22328"/>
                      <a:pt x="10520" y="22433"/>
                      <a:pt x="12598" y="22433"/>
                    </a:cubicBezTo>
                    <a:cubicBezTo>
                      <a:pt x="14360" y="22328"/>
                      <a:pt x="16122" y="22223"/>
                      <a:pt x="17858" y="21670"/>
                    </a:cubicBezTo>
                    <a:cubicBezTo>
                      <a:pt x="21251" y="20592"/>
                      <a:pt x="24012" y="17962"/>
                      <a:pt x="26406" y="15332"/>
                    </a:cubicBezTo>
                    <a:cubicBezTo>
                      <a:pt x="28063" y="13570"/>
                      <a:pt x="29588" y="11703"/>
                      <a:pt x="30351" y="9414"/>
                    </a:cubicBezTo>
                    <a:cubicBezTo>
                      <a:pt x="31113" y="7442"/>
                      <a:pt x="31666" y="4260"/>
                      <a:pt x="30035" y="2498"/>
                    </a:cubicBezTo>
                    <a:cubicBezTo>
                      <a:pt x="28696" y="998"/>
                      <a:pt x="26673" y="1"/>
                      <a:pt x="24625" y="1"/>
                    </a:cubicBezTo>
                    <a:close/>
                  </a:path>
                </a:pathLst>
              </a:custGeom>
              <a:solidFill>
                <a:srgbClr val="FD8E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" name="Google Shape;1868;p48">
                <a:extLst>
                  <a:ext uri="{FF2B5EF4-FFF2-40B4-BE49-F238E27FC236}">
                    <a16:creationId xmlns:a16="http://schemas.microsoft.com/office/drawing/2014/main" id="{E6EE4C4C-AF13-4536-B2BD-FC37BF08F4AC}"/>
                  </a:ext>
                </a:extLst>
              </p:cNvPr>
              <p:cNvSpPr/>
              <p:nvPr/>
            </p:nvSpPr>
            <p:spPr>
              <a:xfrm rot="-5400000">
                <a:off x="8441645" y="1119481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81" y="1"/>
                    </a:moveTo>
                    <a:cubicBezTo>
                      <a:pt x="1035" y="1"/>
                      <a:pt x="683" y="138"/>
                      <a:pt x="448" y="429"/>
                    </a:cubicBezTo>
                    <a:cubicBezTo>
                      <a:pt x="1" y="981"/>
                      <a:pt x="1" y="1744"/>
                      <a:pt x="553" y="2191"/>
                    </a:cubicBezTo>
                    <a:cubicBezTo>
                      <a:pt x="814" y="2390"/>
                      <a:pt x="1121" y="2495"/>
                      <a:pt x="1421" y="2495"/>
                    </a:cubicBezTo>
                    <a:cubicBezTo>
                      <a:pt x="1755" y="2495"/>
                      <a:pt x="2079" y="2364"/>
                      <a:pt x="2315" y="2086"/>
                    </a:cubicBezTo>
                    <a:cubicBezTo>
                      <a:pt x="2736" y="1639"/>
                      <a:pt x="2736" y="771"/>
                      <a:pt x="2210" y="324"/>
                    </a:cubicBezTo>
                    <a:cubicBezTo>
                      <a:pt x="1998" y="112"/>
                      <a:pt x="1692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" name="Google Shape;1869;p48">
                <a:extLst>
                  <a:ext uri="{FF2B5EF4-FFF2-40B4-BE49-F238E27FC236}">
                    <a16:creationId xmlns:a16="http://schemas.microsoft.com/office/drawing/2014/main" id="{BE0F7A0B-5E03-44FC-950F-0D59B7F3D3BD}"/>
                  </a:ext>
                </a:extLst>
              </p:cNvPr>
              <p:cNvSpPr/>
              <p:nvPr/>
            </p:nvSpPr>
            <p:spPr>
              <a:xfrm rot="-5400000">
                <a:off x="8548401" y="1091927"/>
                <a:ext cx="40794" cy="3660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5" extrusionOk="0">
                    <a:moveTo>
                      <a:pt x="1325" y="1"/>
                    </a:moveTo>
                    <a:cubicBezTo>
                      <a:pt x="992" y="1"/>
                      <a:pt x="668" y="141"/>
                      <a:pt x="447" y="376"/>
                    </a:cubicBezTo>
                    <a:cubicBezTo>
                      <a:pt x="0" y="929"/>
                      <a:pt x="0" y="1691"/>
                      <a:pt x="552" y="2138"/>
                    </a:cubicBezTo>
                    <a:cubicBezTo>
                      <a:pt x="776" y="2349"/>
                      <a:pt x="1078" y="2454"/>
                      <a:pt x="1394" y="2454"/>
                    </a:cubicBezTo>
                    <a:cubicBezTo>
                      <a:pt x="1710" y="2454"/>
                      <a:pt x="2038" y="2349"/>
                      <a:pt x="2314" y="2138"/>
                    </a:cubicBezTo>
                    <a:cubicBezTo>
                      <a:pt x="2735" y="1586"/>
                      <a:pt x="2735" y="823"/>
                      <a:pt x="2183" y="376"/>
                    </a:cubicBezTo>
                    <a:cubicBezTo>
                      <a:pt x="1934" y="115"/>
                      <a:pt x="1625" y="1"/>
                      <a:pt x="13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" name="Google Shape;1870;p48">
                <a:extLst>
                  <a:ext uri="{FF2B5EF4-FFF2-40B4-BE49-F238E27FC236}">
                    <a16:creationId xmlns:a16="http://schemas.microsoft.com/office/drawing/2014/main" id="{D56E9186-C38C-43D3-9AA6-3F334A2EF01C}"/>
                  </a:ext>
                </a:extLst>
              </p:cNvPr>
              <p:cNvSpPr/>
              <p:nvPr/>
            </p:nvSpPr>
            <p:spPr>
              <a:xfrm rot="-5400000">
                <a:off x="8663939" y="1111280"/>
                <a:ext cx="40794" cy="3711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89" extrusionOk="0">
                    <a:moveTo>
                      <a:pt x="1414" y="1"/>
                    </a:moveTo>
                    <a:cubicBezTo>
                      <a:pt x="1087" y="1"/>
                      <a:pt x="738" y="138"/>
                      <a:pt x="447" y="429"/>
                    </a:cubicBezTo>
                    <a:cubicBezTo>
                      <a:pt x="0" y="850"/>
                      <a:pt x="105" y="1744"/>
                      <a:pt x="552" y="2165"/>
                    </a:cubicBezTo>
                    <a:cubicBezTo>
                      <a:pt x="814" y="2377"/>
                      <a:pt x="1123" y="2488"/>
                      <a:pt x="1423" y="2488"/>
                    </a:cubicBezTo>
                    <a:cubicBezTo>
                      <a:pt x="1756" y="2488"/>
                      <a:pt x="2079" y="2351"/>
                      <a:pt x="2314" y="2060"/>
                    </a:cubicBezTo>
                    <a:cubicBezTo>
                      <a:pt x="2735" y="1507"/>
                      <a:pt x="2735" y="745"/>
                      <a:pt x="2183" y="324"/>
                    </a:cubicBezTo>
                    <a:cubicBezTo>
                      <a:pt x="1984" y="112"/>
                      <a:pt x="1708" y="1"/>
                      <a:pt x="14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" name="Google Shape;1871;p48">
                <a:extLst>
                  <a:ext uri="{FF2B5EF4-FFF2-40B4-BE49-F238E27FC236}">
                    <a16:creationId xmlns:a16="http://schemas.microsoft.com/office/drawing/2014/main" id="{6263B8D1-B015-40A1-9B05-F0621B4E4D05}"/>
                  </a:ext>
                </a:extLst>
              </p:cNvPr>
              <p:cNvSpPr/>
              <p:nvPr/>
            </p:nvSpPr>
            <p:spPr>
              <a:xfrm rot="-5400000">
                <a:off x="8743536" y="1172076"/>
                <a:ext cx="40794" cy="3632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36" extrusionOk="0">
                    <a:moveTo>
                      <a:pt x="1405" y="1"/>
                    </a:moveTo>
                    <a:cubicBezTo>
                      <a:pt x="1075" y="1"/>
                      <a:pt x="725" y="139"/>
                      <a:pt x="448" y="429"/>
                    </a:cubicBezTo>
                    <a:cubicBezTo>
                      <a:pt x="1" y="876"/>
                      <a:pt x="106" y="1639"/>
                      <a:pt x="553" y="2060"/>
                    </a:cubicBezTo>
                    <a:cubicBezTo>
                      <a:pt x="815" y="2322"/>
                      <a:pt x="1124" y="2436"/>
                      <a:pt x="1421" y="2436"/>
                    </a:cubicBezTo>
                    <a:cubicBezTo>
                      <a:pt x="1752" y="2436"/>
                      <a:pt x="2068" y="2295"/>
                      <a:pt x="2289" y="2060"/>
                    </a:cubicBezTo>
                    <a:cubicBezTo>
                      <a:pt x="2736" y="1534"/>
                      <a:pt x="2736" y="745"/>
                      <a:pt x="2184" y="324"/>
                    </a:cubicBezTo>
                    <a:cubicBezTo>
                      <a:pt x="1984" y="112"/>
                      <a:pt x="1703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" name="Google Shape;1872;p48">
                <a:extLst>
                  <a:ext uri="{FF2B5EF4-FFF2-40B4-BE49-F238E27FC236}">
                    <a16:creationId xmlns:a16="http://schemas.microsoft.com/office/drawing/2014/main" id="{066E8984-4C01-4CA1-8235-8052274C1A63}"/>
                  </a:ext>
                </a:extLst>
              </p:cNvPr>
              <p:cNvSpPr/>
              <p:nvPr/>
            </p:nvSpPr>
            <p:spPr>
              <a:xfrm rot="-5400000">
                <a:off x="8806940" y="1253119"/>
                <a:ext cx="40794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5" extrusionOk="0">
                    <a:moveTo>
                      <a:pt x="1326" y="0"/>
                    </a:moveTo>
                    <a:cubicBezTo>
                      <a:pt x="988" y="0"/>
                      <a:pt x="660" y="142"/>
                      <a:pt x="421" y="367"/>
                    </a:cubicBezTo>
                    <a:cubicBezTo>
                      <a:pt x="0" y="919"/>
                      <a:pt x="0" y="1682"/>
                      <a:pt x="526" y="2129"/>
                    </a:cubicBezTo>
                    <a:cubicBezTo>
                      <a:pt x="738" y="2391"/>
                      <a:pt x="1021" y="2505"/>
                      <a:pt x="1319" y="2505"/>
                    </a:cubicBezTo>
                    <a:cubicBezTo>
                      <a:pt x="1649" y="2505"/>
                      <a:pt x="1998" y="2364"/>
                      <a:pt x="2288" y="2129"/>
                    </a:cubicBezTo>
                    <a:cubicBezTo>
                      <a:pt x="2736" y="1577"/>
                      <a:pt x="2736" y="814"/>
                      <a:pt x="2183" y="367"/>
                    </a:cubicBezTo>
                    <a:cubicBezTo>
                      <a:pt x="1926" y="109"/>
                      <a:pt x="1622" y="0"/>
                      <a:pt x="13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" name="Google Shape;1873;p48">
                <a:extLst>
                  <a:ext uri="{FF2B5EF4-FFF2-40B4-BE49-F238E27FC236}">
                    <a16:creationId xmlns:a16="http://schemas.microsoft.com/office/drawing/2014/main" id="{0FEE2D2A-DA79-4B1C-AA18-3DBF4F60C970}"/>
                  </a:ext>
                </a:extLst>
              </p:cNvPr>
              <p:cNvSpPr/>
              <p:nvPr/>
            </p:nvSpPr>
            <p:spPr>
              <a:xfrm rot="-5400000">
                <a:off x="8843321" y="1359726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54" y="0"/>
                    </a:moveTo>
                    <a:cubicBezTo>
                      <a:pt x="1008" y="0"/>
                      <a:pt x="656" y="138"/>
                      <a:pt x="421" y="429"/>
                    </a:cubicBezTo>
                    <a:cubicBezTo>
                      <a:pt x="0" y="876"/>
                      <a:pt x="0" y="1638"/>
                      <a:pt x="552" y="2191"/>
                    </a:cubicBezTo>
                    <a:cubicBezTo>
                      <a:pt x="783" y="2375"/>
                      <a:pt x="1064" y="2459"/>
                      <a:pt x="1343" y="2459"/>
                    </a:cubicBezTo>
                    <a:cubicBezTo>
                      <a:pt x="1699" y="2459"/>
                      <a:pt x="2052" y="2322"/>
                      <a:pt x="2288" y="2085"/>
                    </a:cubicBezTo>
                    <a:cubicBezTo>
                      <a:pt x="2735" y="1533"/>
                      <a:pt x="2735" y="770"/>
                      <a:pt x="2183" y="323"/>
                    </a:cubicBezTo>
                    <a:cubicBezTo>
                      <a:pt x="1971" y="112"/>
                      <a:pt x="1665" y="0"/>
                      <a:pt x="1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" name="Google Shape;1874;p48">
                <a:extLst>
                  <a:ext uri="{FF2B5EF4-FFF2-40B4-BE49-F238E27FC236}">
                    <a16:creationId xmlns:a16="http://schemas.microsoft.com/office/drawing/2014/main" id="{574F9504-7867-411A-9B1A-98E1A76D9D2B}"/>
                  </a:ext>
                </a:extLst>
              </p:cNvPr>
              <p:cNvSpPr/>
              <p:nvPr/>
            </p:nvSpPr>
            <p:spPr>
              <a:xfrm rot="-5400000">
                <a:off x="8706067" y="165539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55" y="0"/>
                    </a:moveTo>
                    <a:cubicBezTo>
                      <a:pt x="1009" y="0"/>
                      <a:pt x="657" y="138"/>
                      <a:pt x="422" y="429"/>
                    </a:cubicBezTo>
                    <a:cubicBezTo>
                      <a:pt x="1" y="876"/>
                      <a:pt x="1" y="1638"/>
                      <a:pt x="527" y="2191"/>
                    </a:cubicBezTo>
                    <a:cubicBezTo>
                      <a:pt x="769" y="2375"/>
                      <a:pt x="1052" y="2459"/>
                      <a:pt x="1330" y="2459"/>
                    </a:cubicBezTo>
                    <a:cubicBezTo>
                      <a:pt x="1687" y="2459"/>
                      <a:pt x="2038" y="2322"/>
                      <a:pt x="2289" y="2085"/>
                    </a:cubicBezTo>
                    <a:cubicBezTo>
                      <a:pt x="2736" y="1533"/>
                      <a:pt x="2736" y="770"/>
                      <a:pt x="2184" y="323"/>
                    </a:cubicBezTo>
                    <a:cubicBezTo>
                      <a:pt x="1972" y="112"/>
                      <a:pt x="1666" y="0"/>
                      <a:pt x="1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" name="Google Shape;1875;p48">
                <a:extLst>
                  <a:ext uri="{FF2B5EF4-FFF2-40B4-BE49-F238E27FC236}">
                    <a16:creationId xmlns:a16="http://schemas.microsoft.com/office/drawing/2014/main" id="{54B3F53E-D340-4A38-A696-6437ABC0BE46}"/>
                  </a:ext>
                </a:extLst>
              </p:cNvPr>
              <p:cNvSpPr/>
              <p:nvPr/>
            </p:nvSpPr>
            <p:spPr>
              <a:xfrm rot="-5400000">
                <a:off x="8613327" y="1612800"/>
                <a:ext cx="40794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2" extrusionOk="0">
                    <a:moveTo>
                      <a:pt x="1382" y="0"/>
                    </a:moveTo>
                    <a:cubicBezTo>
                      <a:pt x="1032" y="0"/>
                      <a:pt x="672" y="138"/>
                      <a:pt x="447" y="432"/>
                    </a:cubicBezTo>
                    <a:cubicBezTo>
                      <a:pt x="0" y="958"/>
                      <a:pt x="0" y="1747"/>
                      <a:pt x="553" y="2168"/>
                    </a:cubicBezTo>
                    <a:cubicBezTo>
                      <a:pt x="814" y="2380"/>
                      <a:pt x="1123" y="2492"/>
                      <a:pt x="1420" y="2492"/>
                    </a:cubicBezTo>
                    <a:cubicBezTo>
                      <a:pt x="1751" y="2492"/>
                      <a:pt x="2067" y="2354"/>
                      <a:pt x="2288" y="2063"/>
                    </a:cubicBezTo>
                    <a:cubicBezTo>
                      <a:pt x="2735" y="1616"/>
                      <a:pt x="2735" y="748"/>
                      <a:pt x="2183" y="301"/>
                    </a:cubicBezTo>
                    <a:cubicBezTo>
                      <a:pt x="1987" y="105"/>
                      <a:pt x="168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6" name="Google Shape;1876;p48">
                <a:extLst>
                  <a:ext uri="{FF2B5EF4-FFF2-40B4-BE49-F238E27FC236}">
                    <a16:creationId xmlns:a16="http://schemas.microsoft.com/office/drawing/2014/main" id="{D9F2E7C1-17FA-45A7-9B4D-3FC2FC06EE59}"/>
                  </a:ext>
                </a:extLst>
              </p:cNvPr>
              <p:cNvSpPr/>
              <p:nvPr/>
            </p:nvSpPr>
            <p:spPr>
              <a:xfrm rot="-5400000">
                <a:off x="8562439" y="153775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16" y="1"/>
                    </a:moveTo>
                    <a:cubicBezTo>
                      <a:pt x="982" y="1"/>
                      <a:pt x="658" y="132"/>
                      <a:pt x="422" y="409"/>
                    </a:cubicBezTo>
                    <a:cubicBezTo>
                      <a:pt x="1" y="857"/>
                      <a:pt x="1" y="1619"/>
                      <a:pt x="527" y="2172"/>
                    </a:cubicBezTo>
                    <a:cubicBezTo>
                      <a:pt x="771" y="2369"/>
                      <a:pt x="1056" y="2459"/>
                      <a:pt x="1337" y="2459"/>
                    </a:cubicBezTo>
                    <a:cubicBezTo>
                      <a:pt x="1692" y="2459"/>
                      <a:pt x="2039" y="2316"/>
                      <a:pt x="2289" y="2066"/>
                    </a:cubicBezTo>
                    <a:cubicBezTo>
                      <a:pt x="2736" y="1514"/>
                      <a:pt x="2736" y="751"/>
                      <a:pt x="2184" y="304"/>
                    </a:cubicBezTo>
                    <a:cubicBezTo>
                      <a:pt x="1923" y="106"/>
                      <a:pt x="1615" y="1"/>
                      <a:pt x="13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" name="Google Shape;1877;p48">
                <a:extLst>
                  <a:ext uri="{FF2B5EF4-FFF2-40B4-BE49-F238E27FC236}">
                    <a16:creationId xmlns:a16="http://schemas.microsoft.com/office/drawing/2014/main" id="{0C86330F-CD0F-42FE-87CC-2CB589411963}"/>
                  </a:ext>
                </a:extLst>
              </p:cNvPr>
              <p:cNvSpPr/>
              <p:nvPr/>
            </p:nvSpPr>
            <p:spPr>
              <a:xfrm rot="-5400000">
                <a:off x="8523770" y="1456193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82" y="0"/>
                    </a:moveTo>
                    <a:cubicBezTo>
                      <a:pt x="1028" y="0"/>
                      <a:pt x="684" y="137"/>
                      <a:pt x="447" y="373"/>
                    </a:cubicBezTo>
                    <a:cubicBezTo>
                      <a:pt x="0" y="926"/>
                      <a:pt x="0" y="1688"/>
                      <a:pt x="553" y="2136"/>
                    </a:cubicBezTo>
                    <a:cubicBezTo>
                      <a:pt x="752" y="2347"/>
                      <a:pt x="1034" y="2459"/>
                      <a:pt x="1331" y="2459"/>
                    </a:cubicBezTo>
                    <a:cubicBezTo>
                      <a:pt x="1662" y="2459"/>
                      <a:pt x="2011" y="2321"/>
                      <a:pt x="2288" y="2030"/>
                    </a:cubicBezTo>
                    <a:cubicBezTo>
                      <a:pt x="2735" y="1583"/>
                      <a:pt x="2630" y="821"/>
                      <a:pt x="2183" y="268"/>
                    </a:cubicBezTo>
                    <a:cubicBezTo>
                      <a:pt x="1941" y="84"/>
                      <a:pt x="165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" name="Google Shape;1878;p48">
                <a:extLst>
                  <a:ext uri="{FF2B5EF4-FFF2-40B4-BE49-F238E27FC236}">
                    <a16:creationId xmlns:a16="http://schemas.microsoft.com/office/drawing/2014/main" id="{C1212EAD-5106-428C-A606-07AB632BE8F5}"/>
                  </a:ext>
                </a:extLst>
              </p:cNvPr>
              <p:cNvSpPr/>
              <p:nvPr/>
            </p:nvSpPr>
            <p:spPr>
              <a:xfrm rot="-5400000">
                <a:off x="8483431" y="1397023"/>
                <a:ext cx="40794" cy="373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6" extrusionOk="0">
                    <a:moveTo>
                      <a:pt x="1329" y="1"/>
                    </a:moveTo>
                    <a:cubicBezTo>
                      <a:pt x="993" y="1"/>
                      <a:pt x="672" y="143"/>
                      <a:pt x="447" y="367"/>
                    </a:cubicBezTo>
                    <a:cubicBezTo>
                      <a:pt x="0" y="920"/>
                      <a:pt x="0" y="1682"/>
                      <a:pt x="553" y="2129"/>
                    </a:cubicBezTo>
                    <a:cubicBezTo>
                      <a:pt x="752" y="2391"/>
                      <a:pt x="1034" y="2505"/>
                      <a:pt x="1332" y="2505"/>
                    </a:cubicBezTo>
                    <a:cubicBezTo>
                      <a:pt x="1662" y="2505"/>
                      <a:pt x="2012" y="2365"/>
                      <a:pt x="2288" y="2129"/>
                    </a:cubicBezTo>
                    <a:cubicBezTo>
                      <a:pt x="2735" y="1577"/>
                      <a:pt x="2735" y="814"/>
                      <a:pt x="2183" y="367"/>
                    </a:cubicBezTo>
                    <a:cubicBezTo>
                      <a:pt x="1925" y="110"/>
                      <a:pt x="1622" y="1"/>
                      <a:pt x="13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" name="Google Shape;1879;p48">
                <a:extLst>
                  <a:ext uri="{FF2B5EF4-FFF2-40B4-BE49-F238E27FC236}">
                    <a16:creationId xmlns:a16="http://schemas.microsoft.com/office/drawing/2014/main" id="{CD77413D-C128-4F26-8E42-C5E860A0FA67}"/>
                  </a:ext>
                </a:extLst>
              </p:cNvPr>
              <p:cNvSpPr/>
              <p:nvPr/>
            </p:nvSpPr>
            <p:spPr>
              <a:xfrm rot="-5400000">
                <a:off x="8410648" y="1207718"/>
                <a:ext cx="40794" cy="3717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3" extrusionOk="0">
                    <a:moveTo>
                      <a:pt x="1339" y="1"/>
                    </a:moveTo>
                    <a:cubicBezTo>
                      <a:pt x="1005" y="1"/>
                      <a:pt x="683" y="139"/>
                      <a:pt x="447" y="429"/>
                    </a:cubicBezTo>
                    <a:cubicBezTo>
                      <a:pt x="0" y="982"/>
                      <a:pt x="0" y="1744"/>
                      <a:pt x="552" y="2191"/>
                    </a:cubicBezTo>
                    <a:cubicBezTo>
                      <a:pt x="761" y="2388"/>
                      <a:pt x="1038" y="2492"/>
                      <a:pt x="1319" y="2492"/>
                    </a:cubicBezTo>
                    <a:cubicBezTo>
                      <a:pt x="1642" y="2492"/>
                      <a:pt x="1971" y="2355"/>
                      <a:pt x="2209" y="2060"/>
                    </a:cubicBezTo>
                    <a:cubicBezTo>
                      <a:pt x="2735" y="1639"/>
                      <a:pt x="2630" y="745"/>
                      <a:pt x="2209" y="324"/>
                    </a:cubicBezTo>
                    <a:cubicBezTo>
                      <a:pt x="1948" y="112"/>
                      <a:pt x="1639" y="1"/>
                      <a:pt x="13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" name="Google Shape;1880;p48">
                <a:extLst>
                  <a:ext uri="{FF2B5EF4-FFF2-40B4-BE49-F238E27FC236}">
                    <a16:creationId xmlns:a16="http://schemas.microsoft.com/office/drawing/2014/main" id="{289B90D6-5ECA-41DB-86E6-D45D7CFD3F35}"/>
                  </a:ext>
                </a:extLst>
              </p:cNvPr>
              <p:cNvSpPr/>
              <p:nvPr/>
            </p:nvSpPr>
            <p:spPr>
              <a:xfrm rot="-5400000">
                <a:off x="8407188" y="1310731"/>
                <a:ext cx="40794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7" extrusionOk="0">
                    <a:moveTo>
                      <a:pt x="1327" y="1"/>
                    </a:moveTo>
                    <a:cubicBezTo>
                      <a:pt x="989" y="1"/>
                      <a:pt x="660" y="138"/>
                      <a:pt x="421" y="433"/>
                    </a:cubicBezTo>
                    <a:cubicBezTo>
                      <a:pt x="1" y="854"/>
                      <a:pt x="1" y="1616"/>
                      <a:pt x="553" y="2169"/>
                    </a:cubicBezTo>
                    <a:cubicBezTo>
                      <a:pt x="785" y="2366"/>
                      <a:pt x="1069" y="2456"/>
                      <a:pt x="1350" y="2456"/>
                    </a:cubicBezTo>
                    <a:cubicBezTo>
                      <a:pt x="1704" y="2456"/>
                      <a:pt x="2054" y="2313"/>
                      <a:pt x="2289" y="2064"/>
                    </a:cubicBezTo>
                    <a:cubicBezTo>
                      <a:pt x="2736" y="1511"/>
                      <a:pt x="2736" y="749"/>
                      <a:pt x="2183" y="301"/>
                    </a:cubicBezTo>
                    <a:cubicBezTo>
                      <a:pt x="1926" y="105"/>
                      <a:pt x="1623" y="1"/>
                      <a:pt x="13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" name="Google Shape;1881;p48">
                <a:extLst>
                  <a:ext uri="{FF2B5EF4-FFF2-40B4-BE49-F238E27FC236}">
                    <a16:creationId xmlns:a16="http://schemas.microsoft.com/office/drawing/2014/main" id="{F6007A2C-971E-4005-9B80-BD23567A83F5}"/>
                  </a:ext>
                </a:extLst>
              </p:cNvPr>
              <p:cNvSpPr/>
              <p:nvPr/>
            </p:nvSpPr>
            <p:spPr>
              <a:xfrm rot="-5400000">
                <a:off x="8808581" y="1586507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15" y="1"/>
                    </a:moveTo>
                    <a:cubicBezTo>
                      <a:pt x="981" y="1"/>
                      <a:pt x="657" y="135"/>
                      <a:pt x="421" y="357"/>
                    </a:cubicBezTo>
                    <a:cubicBezTo>
                      <a:pt x="0" y="909"/>
                      <a:pt x="0" y="1672"/>
                      <a:pt x="526" y="2119"/>
                    </a:cubicBezTo>
                    <a:cubicBezTo>
                      <a:pt x="738" y="2381"/>
                      <a:pt x="1045" y="2495"/>
                      <a:pt x="1356" y="2495"/>
                    </a:cubicBezTo>
                    <a:cubicBezTo>
                      <a:pt x="1702" y="2495"/>
                      <a:pt x="2053" y="2354"/>
                      <a:pt x="2288" y="2119"/>
                    </a:cubicBezTo>
                    <a:cubicBezTo>
                      <a:pt x="2736" y="1567"/>
                      <a:pt x="2736" y="804"/>
                      <a:pt x="2183" y="357"/>
                    </a:cubicBezTo>
                    <a:cubicBezTo>
                      <a:pt x="1922" y="108"/>
                      <a:pt x="1614" y="1"/>
                      <a:pt x="13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" name="Google Shape;1882;p48">
                <a:extLst>
                  <a:ext uri="{FF2B5EF4-FFF2-40B4-BE49-F238E27FC236}">
                    <a16:creationId xmlns:a16="http://schemas.microsoft.com/office/drawing/2014/main" id="{A3DAC953-641C-4A9B-B463-67109292EC5B}"/>
                  </a:ext>
                </a:extLst>
              </p:cNvPr>
              <p:cNvSpPr/>
              <p:nvPr/>
            </p:nvSpPr>
            <p:spPr>
              <a:xfrm rot="-5400000">
                <a:off x="8831922" y="1484053"/>
                <a:ext cx="40809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7" extrusionOk="0">
                    <a:moveTo>
                      <a:pt x="1368" y="0"/>
                    </a:moveTo>
                    <a:cubicBezTo>
                      <a:pt x="1022" y="0"/>
                      <a:pt x="670" y="138"/>
                      <a:pt x="448" y="429"/>
                    </a:cubicBezTo>
                    <a:cubicBezTo>
                      <a:pt x="1" y="876"/>
                      <a:pt x="1" y="1639"/>
                      <a:pt x="553" y="2191"/>
                    </a:cubicBezTo>
                    <a:cubicBezTo>
                      <a:pt x="792" y="2373"/>
                      <a:pt x="1071" y="2457"/>
                      <a:pt x="1346" y="2457"/>
                    </a:cubicBezTo>
                    <a:cubicBezTo>
                      <a:pt x="1707" y="2457"/>
                      <a:pt x="2062" y="2313"/>
                      <a:pt x="2315" y="2059"/>
                    </a:cubicBezTo>
                    <a:cubicBezTo>
                      <a:pt x="2736" y="1533"/>
                      <a:pt x="2736" y="744"/>
                      <a:pt x="2184" y="324"/>
                    </a:cubicBezTo>
                    <a:cubicBezTo>
                      <a:pt x="1985" y="112"/>
                      <a:pt x="1679" y="0"/>
                      <a:pt x="1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" name="Google Shape;1883;p48">
                <a:extLst>
                  <a:ext uri="{FF2B5EF4-FFF2-40B4-BE49-F238E27FC236}">
                    <a16:creationId xmlns:a16="http://schemas.microsoft.com/office/drawing/2014/main" id="{4211C1C8-6F7B-4AAD-82B5-209D031FD25B}"/>
                  </a:ext>
                </a:extLst>
              </p:cNvPr>
              <p:cNvSpPr/>
              <p:nvPr/>
            </p:nvSpPr>
            <p:spPr>
              <a:xfrm rot="-5400000">
                <a:off x="8554619" y="1200725"/>
                <a:ext cx="32563" cy="29596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5" extrusionOk="0">
                    <a:moveTo>
                      <a:pt x="997" y="0"/>
                    </a:moveTo>
                    <a:cubicBezTo>
                      <a:pt x="737" y="0"/>
                      <a:pt x="487" y="106"/>
                      <a:pt x="316" y="316"/>
                    </a:cubicBezTo>
                    <a:cubicBezTo>
                      <a:pt x="1" y="763"/>
                      <a:pt x="1" y="1421"/>
                      <a:pt x="421" y="1762"/>
                    </a:cubicBezTo>
                    <a:cubicBezTo>
                      <a:pt x="578" y="1907"/>
                      <a:pt x="799" y="1985"/>
                      <a:pt x="1024" y="1985"/>
                    </a:cubicBezTo>
                    <a:cubicBezTo>
                      <a:pt x="1292" y="1985"/>
                      <a:pt x="1565" y="1874"/>
                      <a:pt x="1736" y="1631"/>
                    </a:cubicBezTo>
                    <a:cubicBezTo>
                      <a:pt x="2184" y="1315"/>
                      <a:pt x="2078" y="658"/>
                      <a:pt x="1736" y="316"/>
                    </a:cubicBezTo>
                    <a:cubicBezTo>
                      <a:pt x="1526" y="106"/>
                      <a:pt x="1256" y="0"/>
                      <a:pt x="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" name="Google Shape;1884;p48">
                <a:extLst>
                  <a:ext uri="{FF2B5EF4-FFF2-40B4-BE49-F238E27FC236}">
                    <a16:creationId xmlns:a16="http://schemas.microsoft.com/office/drawing/2014/main" id="{74BF276C-8F65-4C08-B39D-BE93B02F14A9}"/>
                  </a:ext>
                </a:extLst>
              </p:cNvPr>
              <p:cNvSpPr/>
              <p:nvPr/>
            </p:nvSpPr>
            <p:spPr>
              <a:xfrm rot="-5400000">
                <a:off x="8537912" y="1292206"/>
                <a:ext cx="32951" cy="2976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96" extrusionOk="0">
                    <a:moveTo>
                      <a:pt x="1101" y="1"/>
                    </a:moveTo>
                    <a:cubicBezTo>
                      <a:pt x="842" y="1"/>
                      <a:pt x="581" y="112"/>
                      <a:pt x="342" y="351"/>
                    </a:cubicBezTo>
                    <a:cubicBezTo>
                      <a:pt x="0" y="771"/>
                      <a:pt x="0" y="1324"/>
                      <a:pt x="447" y="1771"/>
                    </a:cubicBezTo>
                    <a:cubicBezTo>
                      <a:pt x="655" y="1917"/>
                      <a:pt x="885" y="1996"/>
                      <a:pt x="1114" y="1996"/>
                    </a:cubicBezTo>
                    <a:cubicBezTo>
                      <a:pt x="1379" y="1996"/>
                      <a:pt x="1642" y="1891"/>
                      <a:pt x="1868" y="1666"/>
                    </a:cubicBezTo>
                    <a:cubicBezTo>
                      <a:pt x="2210" y="1219"/>
                      <a:pt x="2210" y="666"/>
                      <a:pt x="1762" y="245"/>
                    </a:cubicBezTo>
                    <a:cubicBezTo>
                      <a:pt x="1554" y="86"/>
                      <a:pt x="1328" y="1"/>
                      <a:pt x="11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" name="Google Shape;1885;p48">
                <a:extLst>
                  <a:ext uri="{FF2B5EF4-FFF2-40B4-BE49-F238E27FC236}">
                    <a16:creationId xmlns:a16="http://schemas.microsoft.com/office/drawing/2014/main" id="{A1FA7DD8-2FF7-4DF5-B84F-3B1CC8F28375}"/>
                  </a:ext>
                </a:extLst>
              </p:cNvPr>
              <p:cNvSpPr/>
              <p:nvPr/>
            </p:nvSpPr>
            <p:spPr>
              <a:xfrm rot="-5400000">
                <a:off x="8641767" y="1271786"/>
                <a:ext cx="34517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2000" extrusionOk="0">
                    <a:moveTo>
                      <a:pt x="1184" y="0"/>
                    </a:moveTo>
                    <a:cubicBezTo>
                      <a:pt x="905" y="0"/>
                      <a:pt x="631" y="105"/>
                      <a:pt x="447" y="330"/>
                    </a:cubicBezTo>
                    <a:cubicBezTo>
                      <a:pt x="0" y="672"/>
                      <a:pt x="132" y="1330"/>
                      <a:pt x="447" y="1777"/>
                    </a:cubicBezTo>
                    <a:cubicBezTo>
                      <a:pt x="652" y="1921"/>
                      <a:pt x="900" y="1999"/>
                      <a:pt x="1139" y="1999"/>
                    </a:cubicBezTo>
                    <a:cubicBezTo>
                      <a:pt x="1424" y="1999"/>
                      <a:pt x="1696" y="1888"/>
                      <a:pt x="1868" y="1645"/>
                    </a:cubicBezTo>
                    <a:cubicBezTo>
                      <a:pt x="2315" y="1225"/>
                      <a:pt x="2210" y="567"/>
                      <a:pt x="1868" y="225"/>
                    </a:cubicBezTo>
                    <a:cubicBezTo>
                      <a:pt x="1672" y="79"/>
                      <a:pt x="1426" y="0"/>
                      <a:pt x="11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" name="Google Shape;1886;p48">
                <a:extLst>
                  <a:ext uri="{FF2B5EF4-FFF2-40B4-BE49-F238E27FC236}">
                    <a16:creationId xmlns:a16="http://schemas.microsoft.com/office/drawing/2014/main" id="{844928CF-340E-494B-B6E8-CDE9438F707B}"/>
                  </a:ext>
                </a:extLst>
              </p:cNvPr>
              <p:cNvSpPr/>
              <p:nvPr/>
            </p:nvSpPr>
            <p:spPr>
              <a:xfrm rot="-5400000">
                <a:off x="8592020" y="1357601"/>
                <a:ext cx="32563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2" extrusionOk="0">
                    <a:moveTo>
                      <a:pt x="1053" y="1"/>
                    </a:moveTo>
                    <a:cubicBezTo>
                      <a:pt x="773" y="1"/>
                      <a:pt x="499" y="105"/>
                      <a:pt x="316" y="331"/>
                    </a:cubicBezTo>
                    <a:cubicBezTo>
                      <a:pt x="1" y="673"/>
                      <a:pt x="1" y="1330"/>
                      <a:pt x="421" y="1646"/>
                    </a:cubicBezTo>
                    <a:cubicBezTo>
                      <a:pt x="592" y="1869"/>
                      <a:pt x="842" y="1981"/>
                      <a:pt x="1089" y="1981"/>
                    </a:cubicBezTo>
                    <a:cubicBezTo>
                      <a:pt x="1335" y="1981"/>
                      <a:pt x="1579" y="1869"/>
                      <a:pt x="1736" y="1646"/>
                    </a:cubicBezTo>
                    <a:cubicBezTo>
                      <a:pt x="2183" y="1225"/>
                      <a:pt x="2078" y="567"/>
                      <a:pt x="1736" y="226"/>
                    </a:cubicBezTo>
                    <a:cubicBezTo>
                      <a:pt x="1541" y="79"/>
                      <a:pt x="1295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" name="Google Shape;1887;p48">
                <a:extLst>
                  <a:ext uri="{FF2B5EF4-FFF2-40B4-BE49-F238E27FC236}">
                    <a16:creationId xmlns:a16="http://schemas.microsoft.com/office/drawing/2014/main" id="{01C47AA3-3A85-4DFE-9DF5-4FC66C5E2A3A}"/>
                  </a:ext>
                </a:extLst>
              </p:cNvPr>
              <p:cNvSpPr/>
              <p:nvPr/>
            </p:nvSpPr>
            <p:spPr>
              <a:xfrm rot="-5400000">
                <a:off x="8670246" y="1400147"/>
                <a:ext cx="32966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1982" extrusionOk="0">
                    <a:moveTo>
                      <a:pt x="1168" y="1"/>
                    </a:moveTo>
                    <a:cubicBezTo>
                      <a:pt x="905" y="1"/>
                      <a:pt x="631" y="105"/>
                      <a:pt x="448" y="331"/>
                    </a:cubicBezTo>
                    <a:cubicBezTo>
                      <a:pt x="1" y="673"/>
                      <a:pt x="132" y="1330"/>
                      <a:pt x="448" y="1646"/>
                    </a:cubicBezTo>
                    <a:cubicBezTo>
                      <a:pt x="672" y="1869"/>
                      <a:pt x="948" y="1981"/>
                      <a:pt x="1207" y="1981"/>
                    </a:cubicBezTo>
                    <a:cubicBezTo>
                      <a:pt x="1467" y="1981"/>
                      <a:pt x="1710" y="1869"/>
                      <a:pt x="1868" y="1646"/>
                    </a:cubicBezTo>
                    <a:cubicBezTo>
                      <a:pt x="2210" y="1225"/>
                      <a:pt x="2210" y="567"/>
                      <a:pt x="1763" y="226"/>
                    </a:cubicBezTo>
                    <a:cubicBezTo>
                      <a:pt x="1617" y="79"/>
                      <a:pt x="1396" y="1"/>
                      <a:pt x="11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" name="Google Shape;1888;p48">
                <a:extLst>
                  <a:ext uri="{FF2B5EF4-FFF2-40B4-BE49-F238E27FC236}">
                    <a16:creationId xmlns:a16="http://schemas.microsoft.com/office/drawing/2014/main" id="{7533E3B4-950D-47E5-8EC1-CE6E56E346B5}"/>
                  </a:ext>
                </a:extLst>
              </p:cNvPr>
              <p:cNvSpPr/>
              <p:nvPr/>
            </p:nvSpPr>
            <p:spPr>
              <a:xfrm rot="-5400000">
                <a:off x="8739995" y="1495496"/>
                <a:ext cx="34129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000" extrusionOk="0">
                    <a:moveTo>
                      <a:pt x="1158" y="0"/>
                    </a:moveTo>
                    <a:cubicBezTo>
                      <a:pt x="878" y="0"/>
                      <a:pt x="604" y="105"/>
                      <a:pt x="421" y="330"/>
                    </a:cubicBezTo>
                    <a:cubicBezTo>
                      <a:pt x="0" y="778"/>
                      <a:pt x="106" y="1330"/>
                      <a:pt x="421" y="1777"/>
                    </a:cubicBezTo>
                    <a:cubicBezTo>
                      <a:pt x="625" y="1921"/>
                      <a:pt x="873" y="1999"/>
                      <a:pt x="1113" y="1999"/>
                    </a:cubicBezTo>
                    <a:cubicBezTo>
                      <a:pt x="1397" y="1999"/>
                      <a:pt x="1670" y="1888"/>
                      <a:pt x="1841" y="1645"/>
                    </a:cubicBezTo>
                    <a:cubicBezTo>
                      <a:pt x="2288" y="1225"/>
                      <a:pt x="2183" y="672"/>
                      <a:pt x="1841" y="225"/>
                    </a:cubicBezTo>
                    <a:cubicBezTo>
                      <a:pt x="1646" y="79"/>
                      <a:pt x="1400" y="0"/>
                      <a:pt x="11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" name="Google Shape;1889;p48">
                <a:extLst>
                  <a:ext uri="{FF2B5EF4-FFF2-40B4-BE49-F238E27FC236}">
                    <a16:creationId xmlns:a16="http://schemas.microsoft.com/office/drawing/2014/main" id="{029E2E5C-E7A5-43AF-B619-B90195765083}"/>
                  </a:ext>
                </a:extLst>
              </p:cNvPr>
              <p:cNvSpPr/>
              <p:nvPr/>
            </p:nvSpPr>
            <p:spPr>
              <a:xfrm rot="-5400000">
                <a:off x="8743894" y="1372302"/>
                <a:ext cx="32951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82" extrusionOk="0">
                    <a:moveTo>
                      <a:pt x="1042" y="1"/>
                    </a:moveTo>
                    <a:cubicBezTo>
                      <a:pt x="796" y="1"/>
                      <a:pt x="552" y="113"/>
                      <a:pt x="342" y="336"/>
                    </a:cubicBezTo>
                    <a:cubicBezTo>
                      <a:pt x="0" y="757"/>
                      <a:pt x="0" y="1414"/>
                      <a:pt x="447" y="1756"/>
                    </a:cubicBezTo>
                    <a:cubicBezTo>
                      <a:pt x="655" y="1903"/>
                      <a:pt x="879" y="1981"/>
                      <a:pt x="1105" y="1981"/>
                    </a:cubicBezTo>
                    <a:cubicBezTo>
                      <a:pt x="1366" y="1981"/>
                      <a:pt x="1628" y="1877"/>
                      <a:pt x="1867" y="1651"/>
                    </a:cubicBezTo>
                    <a:cubicBezTo>
                      <a:pt x="2209" y="1309"/>
                      <a:pt x="2209" y="652"/>
                      <a:pt x="1762" y="336"/>
                    </a:cubicBezTo>
                    <a:cubicBezTo>
                      <a:pt x="1539" y="113"/>
                      <a:pt x="1289" y="1"/>
                      <a:pt x="10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" name="Google Shape;1890;p48">
                <a:extLst>
                  <a:ext uri="{FF2B5EF4-FFF2-40B4-BE49-F238E27FC236}">
                    <a16:creationId xmlns:a16="http://schemas.microsoft.com/office/drawing/2014/main" id="{942DE7A5-8C27-49A5-9106-0ADDC8E9B861}"/>
                  </a:ext>
                </a:extLst>
              </p:cNvPr>
              <p:cNvSpPr/>
              <p:nvPr/>
            </p:nvSpPr>
            <p:spPr>
              <a:xfrm rot="-5400000">
                <a:off x="8647664" y="1512635"/>
                <a:ext cx="32563" cy="30059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016" extrusionOk="0">
                    <a:moveTo>
                      <a:pt x="1053" y="1"/>
                    </a:moveTo>
                    <a:cubicBezTo>
                      <a:pt x="771" y="1"/>
                      <a:pt x="499" y="112"/>
                      <a:pt x="316" y="350"/>
                    </a:cubicBezTo>
                    <a:cubicBezTo>
                      <a:pt x="1" y="797"/>
                      <a:pt x="1" y="1323"/>
                      <a:pt x="448" y="1771"/>
                    </a:cubicBezTo>
                    <a:cubicBezTo>
                      <a:pt x="595" y="1930"/>
                      <a:pt x="817" y="2015"/>
                      <a:pt x="1046" y="2015"/>
                    </a:cubicBezTo>
                    <a:cubicBezTo>
                      <a:pt x="1308" y="2015"/>
                      <a:pt x="1580" y="1904"/>
                      <a:pt x="1763" y="1665"/>
                    </a:cubicBezTo>
                    <a:cubicBezTo>
                      <a:pt x="2184" y="1218"/>
                      <a:pt x="2184" y="666"/>
                      <a:pt x="1763" y="245"/>
                    </a:cubicBezTo>
                    <a:cubicBezTo>
                      <a:pt x="1554" y="86"/>
                      <a:pt x="1300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" name="Google Shape;1891;p48">
                <a:extLst>
                  <a:ext uri="{FF2B5EF4-FFF2-40B4-BE49-F238E27FC236}">
                    <a16:creationId xmlns:a16="http://schemas.microsoft.com/office/drawing/2014/main" id="{A057CB3C-0458-448F-A5BD-CE550F63473D}"/>
                  </a:ext>
                </a:extLst>
              </p:cNvPr>
              <p:cNvSpPr/>
              <p:nvPr/>
            </p:nvSpPr>
            <p:spPr>
              <a:xfrm rot="-5400000">
                <a:off x="8496291" y="1281791"/>
                <a:ext cx="428230" cy="210589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14124" extrusionOk="0">
                    <a:moveTo>
                      <a:pt x="10626" y="14124"/>
                    </a:moveTo>
                    <a:lnTo>
                      <a:pt x="9758" y="14124"/>
                    </a:lnTo>
                    <a:lnTo>
                      <a:pt x="9758" y="14124"/>
                    </a:lnTo>
                    <a:lnTo>
                      <a:pt x="10626" y="14124"/>
                    </a:lnTo>
                    <a:close/>
                    <a:moveTo>
                      <a:pt x="1" y="3288"/>
                    </a:moveTo>
                    <a:lnTo>
                      <a:pt x="1" y="3288"/>
                    </a:lnTo>
                    <a:lnTo>
                      <a:pt x="1" y="3288"/>
                    </a:lnTo>
                    <a:close/>
                    <a:moveTo>
                      <a:pt x="28721" y="1"/>
                    </a:moveTo>
                    <a:cubicBezTo>
                      <a:pt x="28615" y="448"/>
                      <a:pt x="28484" y="764"/>
                      <a:pt x="28379" y="1105"/>
                    </a:cubicBezTo>
                    <a:cubicBezTo>
                      <a:pt x="28484" y="764"/>
                      <a:pt x="28615" y="448"/>
                      <a:pt x="28721" y="1"/>
                    </a:cubicBezTo>
                    <a:close/>
                    <a:moveTo>
                      <a:pt x="28721" y="1"/>
                    </a:moveTo>
                    <a:lnTo>
                      <a:pt x="287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1892;p48">
                <a:extLst>
                  <a:ext uri="{FF2B5EF4-FFF2-40B4-BE49-F238E27FC236}">
                    <a16:creationId xmlns:a16="http://schemas.microsoft.com/office/drawing/2014/main" id="{FD3B5555-A1D6-4F9D-907C-D889E034BD8C}"/>
                  </a:ext>
                </a:extLst>
              </p:cNvPr>
              <p:cNvSpPr/>
              <p:nvPr/>
            </p:nvSpPr>
            <p:spPr>
              <a:xfrm rot="-5400000">
                <a:off x="8740009" y="1495690"/>
                <a:ext cx="34129" cy="29432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974" extrusionOk="0">
                    <a:moveTo>
                      <a:pt x="1079" y="1"/>
                    </a:moveTo>
                    <a:cubicBezTo>
                      <a:pt x="868" y="1"/>
                      <a:pt x="658" y="106"/>
                      <a:pt x="421" y="316"/>
                    </a:cubicBezTo>
                    <a:cubicBezTo>
                      <a:pt x="0" y="764"/>
                      <a:pt x="106" y="1316"/>
                      <a:pt x="421" y="1763"/>
                    </a:cubicBezTo>
                    <a:cubicBezTo>
                      <a:pt x="658" y="1868"/>
                      <a:pt x="868" y="1973"/>
                      <a:pt x="1079" y="1973"/>
                    </a:cubicBezTo>
                    <a:cubicBezTo>
                      <a:pt x="1421" y="1973"/>
                      <a:pt x="1631" y="1868"/>
                      <a:pt x="1841" y="1631"/>
                    </a:cubicBezTo>
                    <a:cubicBezTo>
                      <a:pt x="2288" y="1211"/>
                      <a:pt x="2183" y="658"/>
                      <a:pt x="1841" y="211"/>
                    </a:cubicBezTo>
                    <a:cubicBezTo>
                      <a:pt x="1631" y="106"/>
                      <a:pt x="142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1893;p48">
                <a:extLst>
                  <a:ext uri="{FF2B5EF4-FFF2-40B4-BE49-F238E27FC236}">
                    <a16:creationId xmlns:a16="http://schemas.microsoft.com/office/drawing/2014/main" id="{4653A0B5-7D8D-401D-8A85-7D7576A72CA5}"/>
                  </a:ext>
                </a:extLst>
              </p:cNvPr>
              <p:cNvSpPr/>
              <p:nvPr/>
            </p:nvSpPr>
            <p:spPr>
              <a:xfrm rot="-5400000">
                <a:off x="8743737" y="1372369"/>
                <a:ext cx="32951" cy="2941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73" extrusionOk="0">
                    <a:moveTo>
                      <a:pt x="1105" y="0"/>
                    </a:moveTo>
                    <a:cubicBezTo>
                      <a:pt x="763" y="0"/>
                      <a:pt x="552" y="105"/>
                      <a:pt x="342" y="342"/>
                    </a:cubicBezTo>
                    <a:cubicBezTo>
                      <a:pt x="0" y="763"/>
                      <a:pt x="0" y="1420"/>
                      <a:pt x="447" y="1762"/>
                    </a:cubicBezTo>
                    <a:cubicBezTo>
                      <a:pt x="658" y="1973"/>
                      <a:pt x="894" y="1973"/>
                      <a:pt x="1105" y="1973"/>
                    </a:cubicBezTo>
                    <a:cubicBezTo>
                      <a:pt x="1315" y="1973"/>
                      <a:pt x="1657" y="1868"/>
                      <a:pt x="1867" y="1657"/>
                    </a:cubicBezTo>
                    <a:cubicBezTo>
                      <a:pt x="2209" y="1315"/>
                      <a:pt x="2209" y="658"/>
                      <a:pt x="1762" y="342"/>
                    </a:cubicBezTo>
                    <a:cubicBezTo>
                      <a:pt x="1552" y="105"/>
                      <a:pt x="1315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07E4DDF-851B-48E4-97A9-F06725038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929" y="2289340"/>
              <a:ext cx="4026688" cy="4026688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3F1435D-8CEC-4F76-93E5-95046A4F685B}"/>
                </a:ext>
              </a:extLst>
            </p:cNvPr>
            <p:cNvGrpSpPr/>
            <p:nvPr/>
          </p:nvGrpSpPr>
          <p:grpSpPr>
            <a:xfrm>
              <a:off x="3192221" y="3989504"/>
              <a:ext cx="1852853" cy="2158553"/>
              <a:chOff x="2950524" y="3813269"/>
              <a:chExt cx="2082419" cy="2425995"/>
            </a:xfrm>
          </p:grpSpPr>
          <p:sp>
            <p:nvSpPr>
              <p:cNvPr id="54" name="Google Shape;1697;p48">
                <a:extLst>
                  <a:ext uri="{FF2B5EF4-FFF2-40B4-BE49-F238E27FC236}">
                    <a16:creationId xmlns:a16="http://schemas.microsoft.com/office/drawing/2014/main" id="{701B0281-9F3A-494E-A1AD-BF4E5BA8026F}"/>
                  </a:ext>
                </a:extLst>
              </p:cNvPr>
              <p:cNvSpPr/>
              <p:nvPr/>
            </p:nvSpPr>
            <p:spPr>
              <a:xfrm flipH="1">
                <a:off x="2950524" y="3813269"/>
                <a:ext cx="2082419" cy="2425995"/>
              </a:xfrm>
              <a:custGeom>
                <a:avLst/>
                <a:gdLst/>
                <a:ahLst/>
                <a:cxnLst/>
                <a:rect l="l" t="t" r="r" b="b"/>
                <a:pathLst>
                  <a:path w="89421" h="104162" extrusionOk="0">
                    <a:moveTo>
                      <a:pt x="44710" y="0"/>
                    </a:moveTo>
                    <a:cubicBezTo>
                      <a:pt x="44053" y="0"/>
                      <a:pt x="43395" y="217"/>
                      <a:pt x="42843" y="651"/>
                    </a:cubicBezTo>
                    <a:cubicBezTo>
                      <a:pt x="38030" y="4701"/>
                      <a:pt x="25432" y="13485"/>
                      <a:pt x="3630" y="17851"/>
                    </a:cubicBezTo>
                    <a:cubicBezTo>
                      <a:pt x="2210" y="18193"/>
                      <a:pt x="1315" y="19271"/>
                      <a:pt x="1210" y="20718"/>
                    </a:cubicBezTo>
                    <a:cubicBezTo>
                      <a:pt x="658" y="32001"/>
                      <a:pt x="0" y="80971"/>
                      <a:pt x="25091" y="94463"/>
                    </a:cubicBezTo>
                    <a:cubicBezTo>
                      <a:pt x="32665" y="98513"/>
                      <a:pt x="38583" y="100591"/>
                      <a:pt x="43080" y="103668"/>
                    </a:cubicBezTo>
                    <a:cubicBezTo>
                      <a:pt x="43566" y="103997"/>
                      <a:pt x="44138" y="104161"/>
                      <a:pt x="44714" y="104161"/>
                    </a:cubicBezTo>
                    <a:cubicBezTo>
                      <a:pt x="45289" y="104161"/>
                      <a:pt x="45868" y="103997"/>
                      <a:pt x="46367" y="103668"/>
                    </a:cubicBezTo>
                    <a:cubicBezTo>
                      <a:pt x="50865" y="100591"/>
                      <a:pt x="56782" y="98513"/>
                      <a:pt x="64330" y="94463"/>
                    </a:cubicBezTo>
                    <a:cubicBezTo>
                      <a:pt x="89420" y="80971"/>
                      <a:pt x="88658" y="32001"/>
                      <a:pt x="88211" y="20718"/>
                    </a:cubicBezTo>
                    <a:cubicBezTo>
                      <a:pt x="88105" y="19271"/>
                      <a:pt x="87132" y="18193"/>
                      <a:pt x="85817" y="17851"/>
                    </a:cubicBezTo>
                    <a:cubicBezTo>
                      <a:pt x="63883" y="13485"/>
                      <a:pt x="51391" y="4701"/>
                      <a:pt x="46578" y="651"/>
                    </a:cubicBezTo>
                    <a:cubicBezTo>
                      <a:pt x="46025" y="217"/>
                      <a:pt x="45368" y="0"/>
                      <a:pt x="44710" y="0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55" name="Google Shape;1698;p48">
                <a:extLst>
                  <a:ext uri="{FF2B5EF4-FFF2-40B4-BE49-F238E27FC236}">
                    <a16:creationId xmlns:a16="http://schemas.microsoft.com/office/drawing/2014/main" id="{1B331BB3-966A-437B-B458-8ECB0698885A}"/>
                  </a:ext>
                </a:extLst>
              </p:cNvPr>
              <p:cNvSpPr/>
              <p:nvPr/>
            </p:nvSpPr>
            <p:spPr>
              <a:xfrm flipH="1">
                <a:off x="3044840" y="3909879"/>
                <a:ext cx="1893787" cy="2233358"/>
              </a:xfrm>
              <a:custGeom>
                <a:avLst/>
                <a:gdLst/>
                <a:ahLst/>
                <a:cxnLst/>
                <a:rect l="l" t="t" r="r" b="b"/>
                <a:pathLst>
                  <a:path w="81321" h="95891" extrusionOk="0">
                    <a:moveTo>
                      <a:pt x="40660" y="790"/>
                    </a:moveTo>
                    <a:cubicBezTo>
                      <a:pt x="41213" y="790"/>
                      <a:pt x="41765" y="1000"/>
                      <a:pt x="42081" y="1316"/>
                    </a:cubicBezTo>
                    <a:cubicBezTo>
                      <a:pt x="46157" y="4735"/>
                      <a:pt x="57755" y="13046"/>
                      <a:pt x="78138" y="17096"/>
                    </a:cubicBezTo>
                    <a:cubicBezTo>
                      <a:pt x="79137" y="17333"/>
                      <a:pt x="79900" y="18201"/>
                      <a:pt x="80005" y="19305"/>
                    </a:cubicBezTo>
                    <a:cubicBezTo>
                      <a:pt x="80216" y="24565"/>
                      <a:pt x="80452" y="38136"/>
                      <a:pt x="77822" y="52180"/>
                    </a:cubicBezTo>
                    <a:cubicBezTo>
                      <a:pt x="74535" y="69591"/>
                      <a:pt x="67960" y="81110"/>
                      <a:pt x="58413" y="86265"/>
                    </a:cubicBezTo>
                    <a:cubicBezTo>
                      <a:pt x="55467" y="87896"/>
                      <a:pt x="52732" y="89105"/>
                      <a:pt x="50418" y="90210"/>
                    </a:cubicBezTo>
                    <a:cubicBezTo>
                      <a:pt x="47130" y="91735"/>
                      <a:pt x="44395" y="93050"/>
                      <a:pt x="41975" y="94681"/>
                    </a:cubicBezTo>
                    <a:cubicBezTo>
                      <a:pt x="41594" y="94957"/>
                      <a:pt x="41127" y="95095"/>
                      <a:pt x="40660" y="95095"/>
                    </a:cubicBezTo>
                    <a:cubicBezTo>
                      <a:pt x="40194" y="95095"/>
                      <a:pt x="39727" y="94957"/>
                      <a:pt x="39345" y="94681"/>
                    </a:cubicBezTo>
                    <a:cubicBezTo>
                      <a:pt x="36952" y="93050"/>
                      <a:pt x="34191" y="91735"/>
                      <a:pt x="30903" y="90210"/>
                    </a:cubicBezTo>
                    <a:cubicBezTo>
                      <a:pt x="28510" y="89105"/>
                      <a:pt x="25880" y="87896"/>
                      <a:pt x="22908" y="86265"/>
                    </a:cubicBezTo>
                    <a:cubicBezTo>
                      <a:pt x="13282" y="81110"/>
                      <a:pt x="6812" y="69591"/>
                      <a:pt x="3525" y="52180"/>
                    </a:cubicBezTo>
                    <a:cubicBezTo>
                      <a:pt x="895" y="38136"/>
                      <a:pt x="1105" y="24565"/>
                      <a:pt x="1316" y="19305"/>
                    </a:cubicBezTo>
                    <a:cubicBezTo>
                      <a:pt x="1447" y="18201"/>
                      <a:pt x="2210" y="17333"/>
                      <a:pt x="3183" y="17096"/>
                    </a:cubicBezTo>
                    <a:cubicBezTo>
                      <a:pt x="23460" y="13046"/>
                      <a:pt x="35190" y="4735"/>
                      <a:pt x="39240" y="1316"/>
                    </a:cubicBezTo>
                    <a:cubicBezTo>
                      <a:pt x="39582" y="1000"/>
                      <a:pt x="40108" y="790"/>
                      <a:pt x="40660" y="790"/>
                    </a:cubicBezTo>
                    <a:close/>
                    <a:moveTo>
                      <a:pt x="40660" y="1"/>
                    </a:moveTo>
                    <a:cubicBezTo>
                      <a:pt x="39898" y="1"/>
                      <a:pt x="39240" y="238"/>
                      <a:pt x="38688" y="658"/>
                    </a:cubicBezTo>
                    <a:cubicBezTo>
                      <a:pt x="34638" y="4077"/>
                      <a:pt x="23145" y="12283"/>
                      <a:pt x="3078" y="16333"/>
                    </a:cubicBezTo>
                    <a:cubicBezTo>
                      <a:pt x="1657" y="16675"/>
                      <a:pt x="553" y="17753"/>
                      <a:pt x="553" y="19200"/>
                    </a:cubicBezTo>
                    <a:cubicBezTo>
                      <a:pt x="342" y="24460"/>
                      <a:pt x="1" y="38267"/>
                      <a:pt x="2631" y="52285"/>
                    </a:cubicBezTo>
                    <a:cubicBezTo>
                      <a:pt x="6050" y="70038"/>
                      <a:pt x="12730" y="81768"/>
                      <a:pt x="22592" y="87028"/>
                    </a:cubicBezTo>
                    <a:cubicBezTo>
                      <a:pt x="25538" y="88553"/>
                      <a:pt x="28168" y="89868"/>
                      <a:pt x="30587" y="90973"/>
                    </a:cubicBezTo>
                    <a:cubicBezTo>
                      <a:pt x="33770" y="92498"/>
                      <a:pt x="36610" y="93813"/>
                      <a:pt x="38925" y="95339"/>
                    </a:cubicBezTo>
                    <a:cubicBezTo>
                      <a:pt x="39451" y="95680"/>
                      <a:pt x="40003" y="95891"/>
                      <a:pt x="40660" y="95891"/>
                    </a:cubicBezTo>
                    <a:cubicBezTo>
                      <a:pt x="41318" y="95891"/>
                      <a:pt x="41870" y="95680"/>
                      <a:pt x="42423" y="95339"/>
                    </a:cubicBezTo>
                    <a:cubicBezTo>
                      <a:pt x="44711" y="93813"/>
                      <a:pt x="47577" y="92498"/>
                      <a:pt x="50760" y="90973"/>
                    </a:cubicBezTo>
                    <a:cubicBezTo>
                      <a:pt x="53153" y="89868"/>
                      <a:pt x="55783" y="88553"/>
                      <a:pt x="58755" y="87028"/>
                    </a:cubicBezTo>
                    <a:cubicBezTo>
                      <a:pt x="68617" y="81768"/>
                      <a:pt x="75298" y="70038"/>
                      <a:pt x="78585" y="52285"/>
                    </a:cubicBezTo>
                    <a:cubicBezTo>
                      <a:pt x="81320" y="38267"/>
                      <a:pt x="81005" y="24460"/>
                      <a:pt x="80768" y="19200"/>
                    </a:cubicBezTo>
                    <a:cubicBezTo>
                      <a:pt x="80663" y="17753"/>
                      <a:pt x="79690" y="16675"/>
                      <a:pt x="78243" y="16333"/>
                    </a:cubicBezTo>
                    <a:cubicBezTo>
                      <a:pt x="58097" y="12283"/>
                      <a:pt x="46683" y="4077"/>
                      <a:pt x="42633" y="658"/>
                    </a:cubicBezTo>
                    <a:cubicBezTo>
                      <a:pt x="42081" y="238"/>
                      <a:pt x="41423" y="1"/>
                      <a:pt x="406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1699;p48">
                <a:extLst>
                  <a:ext uri="{FF2B5EF4-FFF2-40B4-BE49-F238E27FC236}">
                    <a16:creationId xmlns:a16="http://schemas.microsoft.com/office/drawing/2014/main" id="{406D5C3E-F9F4-45F1-9F21-29E24112F010}"/>
                  </a:ext>
                </a:extLst>
              </p:cNvPr>
              <p:cNvSpPr/>
              <p:nvPr/>
            </p:nvSpPr>
            <p:spPr>
              <a:xfrm flipH="1">
                <a:off x="3517070" y="4466687"/>
                <a:ext cx="949350" cy="949464"/>
              </a:xfrm>
              <a:custGeom>
                <a:avLst/>
                <a:gdLst/>
                <a:ahLst/>
                <a:cxnLst/>
                <a:rect l="l" t="t" r="r" b="b"/>
                <a:pathLst>
                  <a:path w="40766" h="40766" extrusionOk="0">
                    <a:moveTo>
                      <a:pt x="20068" y="1"/>
                    </a:moveTo>
                    <a:cubicBezTo>
                      <a:pt x="17543" y="1"/>
                      <a:pt x="15571" y="1973"/>
                      <a:pt x="15571" y="4498"/>
                    </a:cubicBezTo>
                    <a:lnTo>
                      <a:pt x="15571" y="15544"/>
                    </a:lnTo>
                    <a:lnTo>
                      <a:pt x="4498" y="15544"/>
                    </a:lnTo>
                    <a:cubicBezTo>
                      <a:pt x="1973" y="15544"/>
                      <a:pt x="1" y="17516"/>
                      <a:pt x="1" y="20041"/>
                    </a:cubicBezTo>
                    <a:lnTo>
                      <a:pt x="1" y="20699"/>
                    </a:lnTo>
                    <a:cubicBezTo>
                      <a:pt x="1" y="23224"/>
                      <a:pt x="1973" y="25196"/>
                      <a:pt x="4498" y="25196"/>
                    </a:cubicBezTo>
                    <a:lnTo>
                      <a:pt x="15571" y="25196"/>
                    </a:lnTo>
                    <a:lnTo>
                      <a:pt x="15571" y="36268"/>
                    </a:lnTo>
                    <a:cubicBezTo>
                      <a:pt x="15571" y="38688"/>
                      <a:pt x="17543" y="40766"/>
                      <a:pt x="20068" y="40766"/>
                    </a:cubicBezTo>
                    <a:lnTo>
                      <a:pt x="20725" y="40766"/>
                    </a:lnTo>
                    <a:cubicBezTo>
                      <a:pt x="23250" y="40766"/>
                      <a:pt x="25223" y="38688"/>
                      <a:pt x="25223" y="36268"/>
                    </a:cubicBezTo>
                    <a:lnTo>
                      <a:pt x="25223" y="25196"/>
                    </a:lnTo>
                    <a:lnTo>
                      <a:pt x="36269" y="25196"/>
                    </a:lnTo>
                    <a:cubicBezTo>
                      <a:pt x="38688" y="25196"/>
                      <a:pt x="40766" y="23224"/>
                      <a:pt x="40766" y="20699"/>
                    </a:cubicBezTo>
                    <a:lnTo>
                      <a:pt x="40766" y="20041"/>
                    </a:lnTo>
                    <a:cubicBezTo>
                      <a:pt x="40766" y="17516"/>
                      <a:pt x="38688" y="15544"/>
                      <a:pt x="36269" y="15544"/>
                    </a:cubicBezTo>
                    <a:lnTo>
                      <a:pt x="25223" y="15544"/>
                    </a:lnTo>
                    <a:lnTo>
                      <a:pt x="25223" y="4498"/>
                    </a:lnTo>
                    <a:cubicBezTo>
                      <a:pt x="25223" y="1973"/>
                      <a:pt x="23250" y="1"/>
                      <a:pt x="20725" y="1"/>
                    </a:cubicBezTo>
                    <a:close/>
                  </a:path>
                </a:pathLst>
              </a:cu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</p:grpSp>
      </p:grpSp>
      <p:sp>
        <p:nvSpPr>
          <p:cNvPr id="265" name="Google Shape;772;p32">
            <a:extLst>
              <a:ext uri="{FF2B5EF4-FFF2-40B4-BE49-F238E27FC236}">
                <a16:creationId xmlns:a16="http://schemas.microsoft.com/office/drawing/2014/main" id="{8A17FAB6-A095-4C94-A0A4-DD497E5BA521}"/>
              </a:ext>
            </a:extLst>
          </p:cNvPr>
          <p:cNvSpPr txBox="1">
            <a:spLocks/>
          </p:cNvSpPr>
          <p:nvPr/>
        </p:nvSpPr>
        <p:spPr>
          <a:xfrm>
            <a:off x="5536533" y="1981413"/>
            <a:ext cx="6329680" cy="413226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조류의 급성 전염병인 조류인플루엔자의 한 종류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가축전염병으로 분류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E90A1C-465D-4139-B493-76797FB7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977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1.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프로젝트 개요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31" name="Google Shape;947;p28">
            <a:extLst>
              <a:ext uri="{FF2B5EF4-FFF2-40B4-BE49-F238E27FC236}">
                <a16:creationId xmlns:a16="http://schemas.microsoft.com/office/drawing/2014/main" id="{BEA7576D-40E1-4E98-8710-9390F06544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2511011"/>
              </p:ext>
            </p:extLst>
          </p:nvPr>
        </p:nvGraphicFramePr>
        <p:xfrm>
          <a:off x="1056000" y="2390254"/>
          <a:ext cx="10080000" cy="3139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7755636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37120484"/>
                    </a:ext>
                  </a:extLst>
                </a:gridCol>
              </a:tblGrid>
              <a:tr h="439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구분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차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발생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시기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03.12.10~04.03.20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겨울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(102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일간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06.11.22~07.03.06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겨울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(104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일간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08.04.01~08.05.12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봄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(42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일간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10.12.29~11.05.16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겨울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봄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(139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일간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발생</a:t>
                      </a:r>
                      <a:endParaRPr lang="en-US" altLang="ko-KR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범위</a:t>
                      </a:r>
                      <a:endParaRPr lang="ko-KR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 시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군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5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 시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군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19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 시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군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25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 시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군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피해</a:t>
                      </a:r>
                      <a:endParaRPr lang="en-US" altLang="ko-KR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규모</a:t>
                      </a:r>
                      <a:endParaRPr lang="ko-KR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392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5285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천수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(1,531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억원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460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2800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천수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(582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억원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1500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10204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천수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(3,070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억원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286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6473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천수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(822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억원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4B2E58E-8FC1-4712-8836-59DDA895F07A}"/>
              </a:ext>
            </a:extLst>
          </p:cNvPr>
          <p:cNvSpPr txBox="1"/>
          <p:nvPr/>
        </p:nvSpPr>
        <p:spPr>
          <a:xfrm>
            <a:off x="2890520" y="1771977"/>
            <a:ext cx="6410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과거 국내 </a:t>
            </a:r>
            <a:r>
              <a:rPr lang="en-US" altLang="ko-KR" sz="24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AI </a:t>
            </a:r>
            <a:r>
              <a:rPr lang="ko-KR" altLang="en-US" sz="24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발생 현황 및 피해규모</a:t>
            </a:r>
            <a:r>
              <a:rPr lang="en-US" altLang="ko-KR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출처 </a:t>
            </a:r>
            <a:r>
              <a:rPr lang="en-US" altLang="ko-KR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농림축산부</a:t>
            </a:r>
            <a:r>
              <a:rPr lang="en-US" altLang="ko-KR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)</a:t>
            </a: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</a:t>
            </a:r>
            <a:endParaRPr lang="ko-KR" altLang="en-US" sz="16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4C0789-9364-4C92-A7E9-B33FD681F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Google Shape;633;p15">
            <a:extLst>
              <a:ext uri="{FF2B5EF4-FFF2-40B4-BE49-F238E27FC236}">
                <a16:creationId xmlns:a16="http://schemas.microsoft.com/office/drawing/2014/main" id="{01BB05E2-9C22-4033-B3F2-30346E2D49B6}"/>
              </a:ext>
            </a:extLst>
          </p:cNvPr>
          <p:cNvSpPr txBox="1"/>
          <p:nvPr/>
        </p:nvSpPr>
        <p:spPr>
          <a:xfrm>
            <a:off x="4828671" y="5737566"/>
            <a:ext cx="2534658" cy="400069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주기적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지속적 발생</a:t>
            </a:r>
            <a:endParaRPr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0" name="Google Shape;772;p32">
            <a:extLst>
              <a:ext uri="{FF2B5EF4-FFF2-40B4-BE49-F238E27FC236}">
                <a16:creationId xmlns:a16="http://schemas.microsoft.com/office/drawing/2014/main" id="{F884047D-EE84-4ACE-AE57-31714BAD5886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HPAI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현황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Google Shape;523;p13">
            <a:extLst>
              <a:ext uri="{FF2B5EF4-FFF2-40B4-BE49-F238E27FC236}">
                <a16:creationId xmlns:a16="http://schemas.microsoft.com/office/drawing/2014/main" id="{AF956EF4-0FA9-412F-BD93-F5184B826D08}"/>
              </a:ext>
            </a:extLst>
          </p:cNvPr>
          <p:cNvSpPr/>
          <p:nvPr/>
        </p:nvSpPr>
        <p:spPr>
          <a:xfrm>
            <a:off x="1131216" y="5911008"/>
            <a:ext cx="1579440" cy="380126"/>
          </a:xfrm>
          <a:prstGeom prst="roundRect">
            <a:avLst>
              <a:gd name="adj" fmla="val 50000"/>
            </a:avLst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2003~2004</a:t>
            </a:r>
            <a:r>
              <a:rPr lang="ko-KR" alt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년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95" name="Google Shape;529;p13">
            <a:extLst>
              <a:ext uri="{FF2B5EF4-FFF2-40B4-BE49-F238E27FC236}">
                <a16:creationId xmlns:a16="http://schemas.microsoft.com/office/drawing/2014/main" id="{673E3ADB-FCCA-49F1-8214-000291076BDC}"/>
              </a:ext>
            </a:extLst>
          </p:cNvPr>
          <p:cNvSpPr txBox="1"/>
          <p:nvPr/>
        </p:nvSpPr>
        <p:spPr>
          <a:xfrm>
            <a:off x="1201927" y="4770901"/>
            <a:ext cx="133307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FF867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528</a:t>
            </a:r>
            <a:r>
              <a:rPr lang="ko-KR" altLang="en-US" dirty="0" err="1">
                <a:solidFill>
                  <a:srgbClr val="FF867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만마리</a:t>
            </a:r>
            <a:endParaRPr sz="1400" dirty="0">
              <a:solidFill>
                <a:srgbClr val="FF867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4" name="Google Shape;530;p13">
            <a:extLst>
              <a:ext uri="{FF2B5EF4-FFF2-40B4-BE49-F238E27FC236}">
                <a16:creationId xmlns:a16="http://schemas.microsoft.com/office/drawing/2014/main" id="{8208213B-9FF9-4DFA-9030-1EE612B32561}"/>
              </a:ext>
            </a:extLst>
          </p:cNvPr>
          <p:cNvGrpSpPr/>
          <p:nvPr/>
        </p:nvGrpSpPr>
        <p:grpSpPr>
          <a:xfrm>
            <a:off x="3289821" y="5011426"/>
            <a:ext cx="1579440" cy="1279708"/>
            <a:chOff x="1724743" y="4901502"/>
            <a:chExt cx="1579440" cy="1279708"/>
          </a:xfrm>
        </p:grpSpPr>
        <p:sp>
          <p:nvSpPr>
            <p:cNvPr id="78" name="Google Shape;531;p13">
              <a:extLst>
                <a:ext uri="{FF2B5EF4-FFF2-40B4-BE49-F238E27FC236}">
                  <a16:creationId xmlns:a16="http://schemas.microsoft.com/office/drawing/2014/main" id="{AE7E25DC-80C5-4F0E-A97F-77BEF10A3F8D}"/>
                </a:ext>
              </a:extLst>
            </p:cNvPr>
            <p:cNvSpPr/>
            <p:nvPr/>
          </p:nvSpPr>
          <p:spPr>
            <a:xfrm>
              <a:off x="1724743" y="5801084"/>
              <a:ext cx="1579440" cy="380126"/>
            </a:xfrm>
            <a:prstGeom prst="roundRect">
              <a:avLst>
                <a:gd name="adj" fmla="val 50000"/>
              </a:avLst>
            </a:prstGeom>
            <a:solidFill>
              <a:srgbClr val="FF86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2006~2007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년</a:t>
              </a: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88" name="Google Shape;539;p13">
              <a:extLst>
                <a:ext uri="{FF2B5EF4-FFF2-40B4-BE49-F238E27FC236}">
                  <a16:creationId xmlns:a16="http://schemas.microsoft.com/office/drawing/2014/main" id="{0C67C9C0-436E-42B4-882E-54F96FCE697C}"/>
                </a:ext>
              </a:extLst>
            </p:cNvPr>
            <p:cNvSpPr txBox="1"/>
            <p:nvPr/>
          </p:nvSpPr>
          <p:spPr>
            <a:xfrm>
              <a:off x="1802706" y="4901502"/>
              <a:ext cx="1333073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ko-KR"/>
              </a:defPPr>
              <a:lvl1pPr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chemeClr val="accent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</a:defRPr>
              </a:lvl1pPr>
            </a:lstStyle>
            <a:p>
              <a:r>
                <a:rPr lang="en-US" altLang="ko-KR" dirty="0">
                  <a:solidFill>
                    <a:srgbClr val="FF867C"/>
                  </a:solidFill>
                  <a:sym typeface="Arial"/>
                </a:rPr>
                <a:t>280</a:t>
              </a:r>
              <a:r>
                <a:rPr lang="ko-KR" altLang="en-US" dirty="0" err="1">
                  <a:solidFill>
                    <a:srgbClr val="FF867C"/>
                  </a:solidFill>
                  <a:sym typeface="Arial"/>
                </a:rPr>
                <a:t>만마리</a:t>
              </a:r>
              <a:endParaRPr dirty="0">
                <a:solidFill>
                  <a:srgbClr val="FF867C"/>
                </a:solidFill>
              </a:endParaRPr>
            </a:p>
          </p:txBody>
        </p:sp>
      </p:grpSp>
      <p:grpSp>
        <p:nvGrpSpPr>
          <p:cNvPr id="45" name="Google Shape;540;p13">
            <a:extLst>
              <a:ext uri="{FF2B5EF4-FFF2-40B4-BE49-F238E27FC236}">
                <a16:creationId xmlns:a16="http://schemas.microsoft.com/office/drawing/2014/main" id="{F391DC28-2095-47B8-A222-139C441F991F}"/>
              </a:ext>
            </a:extLst>
          </p:cNvPr>
          <p:cNvGrpSpPr/>
          <p:nvPr/>
        </p:nvGrpSpPr>
        <p:grpSpPr>
          <a:xfrm>
            <a:off x="5208609" y="4122588"/>
            <a:ext cx="1415034" cy="2168546"/>
            <a:chOff x="2021687" y="4012664"/>
            <a:chExt cx="1415034" cy="2168546"/>
          </a:xfrm>
        </p:grpSpPr>
        <p:sp>
          <p:nvSpPr>
            <p:cNvPr id="69" name="Google Shape;541;p13">
              <a:extLst>
                <a:ext uri="{FF2B5EF4-FFF2-40B4-BE49-F238E27FC236}">
                  <a16:creationId xmlns:a16="http://schemas.microsoft.com/office/drawing/2014/main" id="{E1781346-7211-4C63-B30A-F9CA867D8A38}"/>
                </a:ext>
              </a:extLst>
            </p:cNvPr>
            <p:cNvSpPr/>
            <p:nvPr/>
          </p:nvSpPr>
          <p:spPr>
            <a:xfrm>
              <a:off x="2261504" y="5801084"/>
              <a:ext cx="1032543" cy="380126"/>
            </a:xfrm>
            <a:prstGeom prst="roundRect">
              <a:avLst>
                <a:gd name="adj" fmla="val 50000"/>
              </a:avLst>
            </a:prstGeom>
            <a:solidFill>
              <a:srgbClr val="FF86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2008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년</a:t>
              </a: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77" name="Google Shape;549;p13">
              <a:extLst>
                <a:ext uri="{FF2B5EF4-FFF2-40B4-BE49-F238E27FC236}">
                  <a16:creationId xmlns:a16="http://schemas.microsoft.com/office/drawing/2014/main" id="{995EFB1B-F478-42EA-8925-162C5FF20708}"/>
                </a:ext>
              </a:extLst>
            </p:cNvPr>
            <p:cNvSpPr txBox="1"/>
            <p:nvPr/>
          </p:nvSpPr>
          <p:spPr>
            <a:xfrm>
              <a:off x="2021687" y="4012664"/>
              <a:ext cx="141503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ko-KR"/>
              </a:defPPr>
              <a:lvl1pPr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chemeClr val="accent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</a:defRPr>
              </a:lvl1pPr>
            </a:lstStyle>
            <a:p>
              <a:r>
                <a:rPr lang="en-US" altLang="ko-KR" dirty="0">
                  <a:solidFill>
                    <a:srgbClr val="FF867C"/>
                  </a:solidFill>
                  <a:sym typeface="Arial"/>
                </a:rPr>
                <a:t>1000</a:t>
              </a:r>
              <a:r>
                <a:rPr lang="ko-KR" altLang="en-US" dirty="0" err="1">
                  <a:solidFill>
                    <a:srgbClr val="FF867C"/>
                  </a:solidFill>
                  <a:sym typeface="Arial"/>
                </a:rPr>
                <a:t>만마리</a:t>
              </a:r>
              <a:endParaRPr dirty="0">
                <a:solidFill>
                  <a:srgbClr val="FF867C"/>
                </a:solidFill>
              </a:endParaRPr>
            </a:p>
          </p:txBody>
        </p:sp>
      </p:grpSp>
      <p:sp>
        <p:nvSpPr>
          <p:cNvPr id="58" name="Google Shape;551;p13">
            <a:extLst>
              <a:ext uri="{FF2B5EF4-FFF2-40B4-BE49-F238E27FC236}">
                <a16:creationId xmlns:a16="http://schemas.microsoft.com/office/drawing/2014/main" id="{E32498D8-929C-46F1-9A93-5679BC4FA318}"/>
              </a:ext>
            </a:extLst>
          </p:cNvPr>
          <p:cNvSpPr/>
          <p:nvPr/>
        </p:nvSpPr>
        <p:spPr>
          <a:xfrm>
            <a:off x="7060134" y="5911008"/>
            <a:ext cx="1621843" cy="380126"/>
          </a:xfrm>
          <a:prstGeom prst="roundRect">
            <a:avLst>
              <a:gd name="adj" fmla="val 50000"/>
            </a:avLst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2014~2015</a:t>
            </a:r>
            <a:r>
              <a:rPr lang="ko-KR" alt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년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68" name="Google Shape;561;p13">
            <a:extLst>
              <a:ext uri="{FF2B5EF4-FFF2-40B4-BE49-F238E27FC236}">
                <a16:creationId xmlns:a16="http://schemas.microsoft.com/office/drawing/2014/main" id="{BD92C782-0234-4CD1-95D6-B6E80D7AEE24}"/>
              </a:ext>
            </a:extLst>
          </p:cNvPr>
          <p:cNvSpPr txBox="1"/>
          <p:nvPr/>
        </p:nvSpPr>
        <p:spPr>
          <a:xfrm>
            <a:off x="7130008" y="2737205"/>
            <a:ext cx="145114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ko-KR"/>
            </a:defPPr>
            <a:lvl1pPr marR="0" lvl="0" indent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defRPr>
            </a:lvl1pPr>
          </a:lstStyle>
          <a:p>
            <a:r>
              <a:rPr lang="en-US" altLang="ko-KR" dirty="0">
                <a:solidFill>
                  <a:srgbClr val="FF867C"/>
                </a:solidFill>
                <a:sym typeface="Arial"/>
              </a:rPr>
              <a:t>2477</a:t>
            </a:r>
            <a:r>
              <a:rPr lang="ko-KR" altLang="en-US" dirty="0" err="1">
                <a:solidFill>
                  <a:srgbClr val="FF867C"/>
                </a:solidFill>
                <a:sym typeface="Arial"/>
              </a:rPr>
              <a:t>만마리</a:t>
            </a:r>
            <a:endParaRPr dirty="0">
              <a:solidFill>
                <a:srgbClr val="FF867C"/>
              </a:solidFill>
            </a:endParaRPr>
          </a:p>
        </p:txBody>
      </p:sp>
      <p:sp>
        <p:nvSpPr>
          <p:cNvPr id="48" name="Google Shape;563;p13">
            <a:extLst>
              <a:ext uri="{FF2B5EF4-FFF2-40B4-BE49-F238E27FC236}">
                <a16:creationId xmlns:a16="http://schemas.microsoft.com/office/drawing/2014/main" id="{61B9F0DD-ABEB-408D-A2C3-AA25901DDAD8}"/>
              </a:ext>
            </a:extLst>
          </p:cNvPr>
          <p:cNvSpPr/>
          <p:nvPr/>
        </p:nvSpPr>
        <p:spPr>
          <a:xfrm>
            <a:off x="9261143" y="5911008"/>
            <a:ext cx="1579436" cy="380126"/>
          </a:xfrm>
          <a:prstGeom prst="roundRect">
            <a:avLst>
              <a:gd name="adj" fmla="val 50000"/>
            </a:avLst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2016~2017</a:t>
            </a:r>
            <a:r>
              <a:rPr lang="ko-KR" alt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년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7" name="Google Shape;572;p13">
            <a:extLst>
              <a:ext uri="{FF2B5EF4-FFF2-40B4-BE49-F238E27FC236}">
                <a16:creationId xmlns:a16="http://schemas.microsoft.com/office/drawing/2014/main" id="{52650CC0-B83C-4B13-832D-EA597F064EFE}"/>
              </a:ext>
            </a:extLst>
          </p:cNvPr>
          <p:cNvSpPr txBox="1"/>
          <p:nvPr/>
        </p:nvSpPr>
        <p:spPr>
          <a:xfrm>
            <a:off x="9307435" y="1447681"/>
            <a:ext cx="145114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ko-KR"/>
            </a:defPPr>
            <a:lvl1pPr marR="0" lvl="0" indent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defRPr>
            </a:lvl1pPr>
          </a:lstStyle>
          <a:p>
            <a:r>
              <a:rPr lang="en-US" dirty="0">
                <a:solidFill>
                  <a:srgbClr val="FF867C"/>
                </a:solidFill>
                <a:sym typeface="Arial"/>
              </a:rPr>
              <a:t>3800</a:t>
            </a:r>
            <a:r>
              <a:rPr lang="ko-KR" altLang="en-US" dirty="0" err="1">
                <a:solidFill>
                  <a:srgbClr val="FF867C"/>
                </a:solidFill>
                <a:sym typeface="Arial"/>
              </a:rPr>
              <a:t>만마리</a:t>
            </a:r>
            <a:endParaRPr dirty="0">
              <a:solidFill>
                <a:srgbClr val="FF867C"/>
              </a:solidFill>
            </a:endParaRPr>
          </a:p>
        </p:txBody>
      </p:sp>
      <p:sp>
        <p:nvSpPr>
          <p:cNvPr id="97" name="Google Shape;513;p13">
            <a:extLst>
              <a:ext uri="{FF2B5EF4-FFF2-40B4-BE49-F238E27FC236}">
                <a16:creationId xmlns:a16="http://schemas.microsoft.com/office/drawing/2014/main" id="{B3A2B6BE-2DD9-44EE-B7B6-FF8FBD272CB6}"/>
              </a:ext>
            </a:extLst>
          </p:cNvPr>
          <p:cNvSpPr txBox="1"/>
          <p:nvPr/>
        </p:nvSpPr>
        <p:spPr>
          <a:xfrm>
            <a:off x="3363602" y="1517451"/>
            <a:ext cx="546479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국내 조류독감 피해 규모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살처분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)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                                                          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기준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마리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)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ADBA4-BAA8-4A6F-AE4E-424CCD62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D1E793-4C5E-41CD-B6C6-16AA99243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26" y="5209478"/>
            <a:ext cx="639230" cy="63923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107DFC52-1E76-4388-ABDF-14225609B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26" y="5468582"/>
            <a:ext cx="639230" cy="38012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AA215132-04C4-42FE-A94A-3192F633D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4" y="5209478"/>
            <a:ext cx="639230" cy="63923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F17E0156-4205-4CA9-B314-66313A0E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4" y="4562144"/>
            <a:ext cx="639230" cy="63923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AC146305-2247-4109-A3D1-2B9C63571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6" y="5209478"/>
            <a:ext cx="639230" cy="63923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BF0F31EC-DCB3-4DFC-AF2D-77659229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6" y="4562144"/>
            <a:ext cx="639230" cy="63923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8F994EE7-4FEA-4CEC-94A9-551FFE331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6" y="3891764"/>
            <a:ext cx="639230" cy="63923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F5AE5E69-73A6-4907-9F64-15926093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6" y="3244430"/>
            <a:ext cx="639230" cy="63923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13A5E095-2BE0-448F-94D9-2FDE3F244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5209478"/>
            <a:ext cx="639230" cy="639230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2D644962-26AA-4451-80A1-4D0203FE1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4562144"/>
            <a:ext cx="639230" cy="639230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D6FDA192-D5A8-4AE6-B1DA-7C42AA49C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3891764"/>
            <a:ext cx="639230" cy="639230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6C274725-59A2-490D-BC01-533BE8FF6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3244430"/>
            <a:ext cx="639230" cy="63923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0938EB81-CA53-4672-B512-9920BC8EF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2574050"/>
            <a:ext cx="639230" cy="639230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503DFF65-B77E-485E-8A92-6491FD190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1926716"/>
            <a:ext cx="639230" cy="639230"/>
          </a:xfrm>
          <a:prstGeom prst="rect">
            <a:avLst/>
          </a:prstGeom>
        </p:spPr>
      </p:pic>
      <p:sp>
        <p:nvSpPr>
          <p:cNvPr id="106" name="Google Shape;1162;p35">
            <a:extLst>
              <a:ext uri="{FF2B5EF4-FFF2-40B4-BE49-F238E27FC236}">
                <a16:creationId xmlns:a16="http://schemas.microsoft.com/office/drawing/2014/main" id="{F55C1F98-8743-4791-8669-49F3FD302DC3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1.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프로젝트 개요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107" name="Google Shape;772;p32">
            <a:extLst>
              <a:ext uri="{FF2B5EF4-FFF2-40B4-BE49-F238E27FC236}">
                <a16:creationId xmlns:a16="http://schemas.microsoft.com/office/drawing/2014/main" id="{E0429D30-4CB5-4C31-805B-5763E406C235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HPAI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현황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Google Shape;772;p32">
            <a:extLst>
              <a:ext uri="{FF2B5EF4-FFF2-40B4-BE49-F238E27FC236}">
                <a16:creationId xmlns:a16="http://schemas.microsoft.com/office/drawing/2014/main" id="{8AA0122C-C56C-465D-A480-902FDC660EC1}"/>
              </a:ext>
            </a:extLst>
          </p:cNvPr>
          <p:cNvSpPr txBox="1">
            <a:spLocks/>
          </p:cNvSpPr>
          <p:nvPr/>
        </p:nvSpPr>
        <p:spPr>
          <a:xfrm>
            <a:off x="6841185" y="1224102"/>
            <a:ext cx="1576733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농림수산부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80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Group 161">
            <a:extLst>
              <a:ext uri="{FF2B5EF4-FFF2-40B4-BE49-F238E27FC236}">
                <a16:creationId xmlns:a16="http://schemas.microsoft.com/office/drawing/2014/main" id="{75D3AD5F-256E-4806-AD45-626F4B6C681D}"/>
              </a:ext>
            </a:extLst>
          </p:cNvPr>
          <p:cNvGrpSpPr/>
          <p:nvPr/>
        </p:nvGrpSpPr>
        <p:grpSpPr>
          <a:xfrm>
            <a:off x="6366077" y="-502974"/>
            <a:ext cx="4723362" cy="6855960"/>
            <a:chOff x="458949" y="924066"/>
            <a:chExt cx="4013200" cy="5825159"/>
          </a:xfrm>
          <a:solidFill>
            <a:srgbClr val="B7A89E"/>
          </a:solidFill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E4E4D026-09E9-48C1-A11F-A1191E692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199" y="1803541"/>
              <a:ext cx="107950" cy="106362"/>
            </a:xfrm>
            <a:custGeom>
              <a:avLst/>
              <a:gdLst>
                <a:gd name="T0" fmla="*/ 59 w 68"/>
                <a:gd name="T1" fmla="*/ 0 h 67"/>
                <a:gd name="T2" fmla="*/ 51 w 68"/>
                <a:gd name="T3" fmla="*/ 2 h 67"/>
                <a:gd name="T4" fmla="*/ 37 w 68"/>
                <a:gd name="T5" fmla="*/ 7 h 67"/>
                <a:gd name="T6" fmla="*/ 16 w 68"/>
                <a:gd name="T7" fmla="*/ 11 h 67"/>
                <a:gd name="T8" fmla="*/ 6 w 68"/>
                <a:gd name="T9" fmla="*/ 17 h 67"/>
                <a:gd name="T10" fmla="*/ 0 w 68"/>
                <a:gd name="T11" fmla="*/ 29 h 67"/>
                <a:gd name="T12" fmla="*/ 4 w 68"/>
                <a:gd name="T13" fmla="*/ 44 h 67"/>
                <a:gd name="T14" fmla="*/ 13 w 68"/>
                <a:gd name="T15" fmla="*/ 56 h 67"/>
                <a:gd name="T16" fmla="*/ 28 w 68"/>
                <a:gd name="T17" fmla="*/ 65 h 67"/>
                <a:gd name="T18" fmla="*/ 43 w 68"/>
                <a:gd name="T19" fmla="*/ 67 h 67"/>
                <a:gd name="T20" fmla="*/ 54 w 68"/>
                <a:gd name="T21" fmla="*/ 62 h 67"/>
                <a:gd name="T22" fmla="*/ 60 w 68"/>
                <a:gd name="T23" fmla="*/ 47 h 67"/>
                <a:gd name="T24" fmla="*/ 67 w 68"/>
                <a:gd name="T25" fmla="*/ 27 h 67"/>
                <a:gd name="T26" fmla="*/ 68 w 68"/>
                <a:gd name="T27" fmla="*/ 8 h 67"/>
                <a:gd name="T28" fmla="*/ 59 w 68"/>
                <a:gd name="T2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67">
                  <a:moveTo>
                    <a:pt x="59" y="0"/>
                  </a:moveTo>
                  <a:lnTo>
                    <a:pt x="51" y="2"/>
                  </a:lnTo>
                  <a:lnTo>
                    <a:pt x="37" y="7"/>
                  </a:lnTo>
                  <a:lnTo>
                    <a:pt x="16" y="11"/>
                  </a:lnTo>
                  <a:lnTo>
                    <a:pt x="6" y="17"/>
                  </a:lnTo>
                  <a:lnTo>
                    <a:pt x="0" y="29"/>
                  </a:lnTo>
                  <a:lnTo>
                    <a:pt x="4" y="44"/>
                  </a:lnTo>
                  <a:lnTo>
                    <a:pt x="13" y="56"/>
                  </a:lnTo>
                  <a:lnTo>
                    <a:pt x="28" y="65"/>
                  </a:lnTo>
                  <a:lnTo>
                    <a:pt x="43" y="67"/>
                  </a:lnTo>
                  <a:lnTo>
                    <a:pt x="54" y="62"/>
                  </a:lnTo>
                  <a:lnTo>
                    <a:pt x="60" y="47"/>
                  </a:lnTo>
                  <a:lnTo>
                    <a:pt x="67" y="27"/>
                  </a:lnTo>
                  <a:lnTo>
                    <a:pt x="68" y="8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FC0E3AFC-5377-4486-A840-7722E5819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9" y="6350763"/>
              <a:ext cx="742950" cy="398462"/>
            </a:xfrm>
            <a:custGeom>
              <a:avLst/>
              <a:gdLst>
                <a:gd name="T0" fmla="*/ 462 w 468"/>
                <a:gd name="T1" fmla="*/ 57 h 251"/>
                <a:gd name="T2" fmla="*/ 457 w 468"/>
                <a:gd name="T3" fmla="*/ 60 h 251"/>
                <a:gd name="T4" fmla="*/ 455 w 468"/>
                <a:gd name="T5" fmla="*/ 63 h 251"/>
                <a:gd name="T6" fmla="*/ 449 w 468"/>
                <a:gd name="T7" fmla="*/ 55 h 251"/>
                <a:gd name="T8" fmla="*/ 444 w 468"/>
                <a:gd name="T9" fmla="*/ 34 h 251"/>
                <a:gd name="T10" fmla="*/ 435 w 468"/>
                <a:gd name="T11" fmla="*/ 26 h 251"/>
                <a:gd name="T12" fmla="*/ 406 w 468"/>
                <a:gd name="T13" fmla="*/ 14 h 251"/>
                <a:gd name="T14" fmla="*/ 397 w 468"/>
                <a:gd name="T15" fmla="*/ 7 h 251"/>
                <a:gd name="T16" fmla="*/ 385 w 468"/>
                <a:gd name="T17" fmla="*/ 0 h 251"/>
                <a:gd name="T18" fmla="*/ 372 w 468"/>
                <a:gd name="T19" fmla="*/ 0 h 251"/>
                <a:gd name="T20" fmla="*/ 343 w 468"/>
                <a:gd name="T21" fmla="*/ 6 h 251"/>
                <a:gd name="T22" fmla="*/ 296 w 468"/>
                <a:gd name="T23" fmla="*/ 6 h 251"/>
                <a:gd name="T24" fmla="*/ 287 w 468"/>
                <a:gd name="T25" fmla="*/ 8 h 251"/>
                <a:gd name="T26" fmla="*/ 265 w 468"/>
                <a:gd name="T27" fmla="*/ 21 h 251"/>
                <a:gd name="T28" fmla="*/ 205 w 468"/>
                <a:gd name="T29" fmla="*/ 32 h 251"/>
                <a:gd name="T30" fmla="*/ 112 w 468"/>
                <a:gd name="T31" fmla="*/ 63 h 251"/>
                <a:gd name="T32" fmla="*/ 90 w 468"/>
                <a:gd name="T33" fmla="*/ 73 h 251"/>
                <a:gd name="T34" fmla="*/ 80 w 468"/>
                <a:gd name="T35" fmla="*/ 81 h 251"/>
                <a:gd name="T36" fmla="*/ 47 w 468"/>
                <a:gd name="T37" fmla="*/ 114 h 251"/>
                <a:gd name="T38" fmla="*/ 26 w 468"/>
                <a:gd name="T39" fmla="*/ 126 h 251"/>
                <a:gd name="T40" fmla="*/ 20 w 468"/>
                <a:gd name="T41" fmla="*/ 133 h 251"/>
                <a:gd name="T42" fmla="*/ 10 w 468"/>
                <a:gd name="T43" fmla="*/ 150 h 251"/>
                <a:gd name="T44" fmla="*/ 0 w 468"/>
                <a:gd name="T45" fmla="*/ 178 h 251"/>
                <a:gd name="T46" fmla="*/ 6 w 468"/>
                <a:gd name="T47" fmla="*/ 200 h 251"/>
                <a:gd name="T48" fmla="*/ 22 w 468"/>
                <a:gd name="T49" fmla="*/ 219 h 251"/>
                <a:gd name="T50" fmla="*/ 54 w 468"/>
                <a:gd name="T51" fmla="*/ 246 h 251"/>
                <a:gd name="T52" fmla="*/ 64 w 468"/>
                <a:gd name="T53" fmla="*/ 251 h 251"/>
                <a:gd name="T54" fmla="*/ 73 w 468"/>
                <a:gd name="T55" fmla="*/ 249 h 251"/>
                <a:gd name="T56" fmla="*/ 95 w 468"/>
                <a:gd name="T57" fmla="*/ 231 h 251"/>
                <a:gd name="T58" fmla="*/ 106 w 468"/>
                <a:gd name="T59" fmla="*/ 228 h 251"/>
                <a:gd name="T60" fmla="*/ 233 w 468"/>
                <a:gd name="T61" fmla="*/ 227 h 251"/>
                <a:gd name="T62" fmla="*/ 271 w 468"/>
                <a:gd name="T63" fmla="*/ 215 h 251"/>
                <a:gd name="T64" fmla="*/ 294 w 468"/>
                <a:gd name="T65" fmla="*/ 212 h 251"/>
                <a:gd name="T66" fmla="*/ 371 w 468"/>
                <a:gd name="T67" fmla="*/ 184 h 251"/>
                <a:gd name="T68" fmla="*/ 381 w 468"/>
                <a:gd name="T69" fmla="*/ 176 h 251"/>
                <a:gd name="T70" fmla="*/ 386 w 468"/>
                <a:gd name="T71" fmla="*/ 174 h 251"/>
                <a:gd name="T72" fmla="*/ 401 w 468"/>
                <a:gd name="T73" fmla="*/ 172 h 251"/>
                <a:gd name="T74" fmla="*/ 407 w 468"/>
                <a:gd name="T75" fmla="*/ 170 h 251"/>
                <a:gd name="T76" fmla="*/ 410 w 468"/>
                <a:gd name="T77" fmla="*/ 165 h 251"/>
                <a:gd name="T78" fmla="*/ 422 w 468"/>
                <a:gd name="T79" fmla="*/ 145 h 251"/>
                <a:gd name="T80" fmla="*/ 439 w 468"/>
                <a:gd name="T81" fmla="*/ 124 h 251"/>
                <a:gd name="T82" fmla="*/ 448 w 468"/>
                <a:gd name="T83" fmla="*/ 112 h 251"/>
                <a:gd name="T84" fmla="*/ 451 w 468"/>
                <a:gd name="T85" fmla="*/ 100 h 251"/>
                <a:gd name="T86" fmla="*/ 452 w 468"/>
                <a:gd name="T87" fmla="*/ 98 h 251"/>
                <a:gd name="T88" fmla="*/ 457 w 468"/>
                <a:gd name="T89" fmla="*/ 91 h 251"/>
                <a:gd name="T90" fmla="*/ 459 w 468"/>
                <a:gd name="T91" fmla="*/ 87 h 251"/>
                <a:gd name="T92" fmla="*/ 459 w 468"/>
                <a:gd name="T93" fmla="*/ 83 h 251"/>
                <a:gd name="T94" fmla="*/ 455 w 468"/>
                <a:gd name="T95" fmla="*/ 77 h 251"/>
                <a:gd name="T96" fmla="*/ 455 w 468"/>
                <a:gd name="T97" fmla="*/ 73 h 251"/>
                <a:gd name="T98" fmla="*/ 459 w 468"/>
                <a:gd name="T99" fmla="*/ 68 h 251"/>
                <a:gd name="T100" fmla="*/ 464 w 468"/>
                <a:gd name="T101" fmla="*/ 66 h 251"/>
                <a:gd name="T102" fmla="*/ 468 w 468"/>
                <a:gd name="T103" fmla="*/ 63 h 251"/>
                <a:gd name="T104" fmla="*/ 463 w 468"/>
                <a:gd name="T105" fmla="*/ 54 h 251"/>
                <a:gd name="T106" fmla="*/ 462 w 468"/>
                <a:gd name="T107" fmla="*/ 5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8" h="251">
                  <a:moveTo>
                    <a:pt x="462" y="57"/>
                  </a:moveTo>
                  <a:lnTo>
                    <a:pt x="457" y="60"/>
                  </a:lnTo>
                  <a:lnTo>
                    <a:pt x="455" y="63"/>
                  </a:lnTo>
                  <a:lnTo>
                    <a:pt x="449" y="55"/>
                  </a:lnTo>
                  <a:lnTo>
                    <a:pt x="444" y="34"/>
                  </a:lnTo>
                  <a:lnTo>
                    <a:pt x="435" y="26"/>
                  </a:lnTo>
                  <a:lnTo>
                    <a:pt x="406" y="14"/>
                  </a:lnTo>
                  <a:lnTo>
                    <a:pt x="397" y="7"/>
                  </a:lnTo>
                  <a:lnTo>
                    <a:pt x="385" y="0"/>
                  </a:lnTo>
                  <a:lnTo>
                    <a:pt x="372" y="0"/>
                  </a:lnTo>
                  <a:lnTo>
                    <a:pt x="343" y="6"/>
                  </a:lnTo>
                  <a:lnTo>
                    <a:pt x="296" y="6"/>
                  </a:lnTo>
                  <a:lnTo>
                    <a:pt x="287" y="8"/>
                  </a:lnTo>
                  <a:lnTo>
                    <a:pt x="265" y="21"/>
                  </a:lnTo>
                  <a:lnTo>
                    <a:pt x="205" y="32"/>
                  </a:lnTo>
                  <a:lnTo>
                    <a:pt x="112" y="63"/>
                  </a:lnTo>
                  <a:lnTo>
                    <a:pt x="90" y="73"/>
                  </a:lnTo>
                  <a:lnTo>
                    <a:pt x="80" y="81"/>
                  </a:lnTo>
                  <a:lnTo>
                    <a:pt x="47" y="114"/>
                  </a:lnTo>
                  <a:lnTo>
                    <a:pt x="26" y="126"/>
                  </a:lnTo>
                  <a:lnTo>
                    <a:pt x="20" y="133"/>
                  </a:lnTo>
                  <a:lnTo>
                    <a:pt x="10" y="150"/>
                  </a:lnTo>
                  <a:lnTo>
                    <a:pt x="0" y="178"/>
                  </a:lnTo>
                  <a:lnTo>
                    <a:pt x="6" y="200"/>
                  </a:lnTo>
                  <a:lnTo>
                    <a:pt x="22" y="219"/>
                  </a:lnTo>
                  <a:lnTo>
                    <a:pt x="54" y="246"/>
                  </a:lnTo>
                  <a:lnTo>
                    <a:pt x="64" y="251"/>
                  </a:lnTo>
                  <a:lnTo>
                    <a:pt x="73" y="249"/>
                  </a:lnTo>
                  <a:lnTo>
                    <a:pt x="95" y="231"/>
                  </a:lnTo>
                  <a:lnTo>
                    <a:pt x="106" y="228"/>
                  </a:lnTo>
                  <a:lnTo>
                    <a:pt x="233" y="227"/>
                  </a:lnTo>
                  <a:lnTo>
                    <a:pt x="271" y="215"/>
                  </a:lnTo>
                  <a:lnTo>
                    <a:pt x="294" y="212"/>
                  </a:lnTo>
                  <a:lnTo>
                    <a:pt x="371" y="184"/>
                  </a:lnTo>
                  <a:lnTo>
                    <a:pt x="381" y="176"/>
                  </a:lnTo>
                  <a:lnTo>
                    <a:pt x="386" y="174"/>
                  </a:lnTo>
                  <a:lnTo>
                    <a:pt x="401" y="172"/>
                  </a:lnTo>
                  <a:lnTo>
                    <a:pt x="407" y="170"/>
                  </a:lnTo>
                  <a:lnTo>
                    <a:pt x="410" y="165"/>
                  </a:lnTo>
                  <a:lnTo>
                    <a:pt x="422" y="145"/>
                  </a:lnTo>
                  <a:lnTo>
                    <a:pt x="439" y="124"/>
                  </a:lnTo>
                  <a:lnTo>
                    <a:pt x="448" y="112"/>
                  </a:lnTo>
                  <a:lnTo>
                    <a:pt x="451" y="100"/>
                  </a:lnTo>
                  <a:lnTo>
                    <a:pt x="452" y="98"/>
                  </a:lnTo>
                  <a:lnTo>
                    <a:pt x="457" y="91"/>
                  </a:lnTo>
                  <a:lnTo>
                    <a:pt x="459" y="87"/>
                  </a:lnTo>
                  <a:lnTo>
                    <a:pt x="459" y="83"/>
                  </a:lnTo>
                  <a:lnTo>
                    <a:pt x="455" y="77"/>
                  </a:lnTo>
                  <a:lnTo>
                    <a:pt x="455" y="73"/>
                  </a:lnTo>
                  <a:lnTo>
                    <a:pt x="459" y="68"/>
                  </a:lnTo>
                  <a:lnTo>
                    <a:pt x="464" y="66"/>
                  </a:lnTo>
                  <a:lnTo>
                    <a:pt x="468" y="63"/>
                  </a:lnTo>
                  <a:lnTo>
                    <a:pt x="463" y="54"/>
                  </a:lnTo>
                  <a:lnTo>
                    <a:pt x="462" y="57"/>
                  </a:ln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71" name="Group 164">
              <a:extLst>
                <a:ext uri="{FF2B5EF4-FFF2-40B4-BE49-F238E27FC236}">
                  <a16:creationId xmlns:a16="http://schemas.microsoft.com/office/drawing/2014/main" id="{AAA316BD-15E8-471A-A99C-8C9D28444D1E}"/>
                </a:ext>
              </a:extLst>
            </p:cNvPr>
            <p:cNvGrpSpPr/>
            <p:nvPr/>
          </p:nvGrpSpPr>
          <p:grpSpPr>
            <a:xfrm>
              <a:off x="722474" y="924066"/>
              <a:ext cx="3463925" cy="5187950"/>
              <a:chOff x="287338" y="1039812"/>
              <a:chExt cx="3463929" cy="5187944"/>
            </a:xfrm>
            <a:grpFill/>
          </p:grpSpPr>
          <p:sp>
            <p:nvSpPr>
              <p:cNvPr id="72" name="Freeform 7">
                <a:extLst>
                  <a:ext uri="{FF2B5EF4-FFF2-40B4-BE49-F238E27FC236}">
                    <a16:creationId xmlns:a16="http://schemas.microsoft.com/office/drawing/2014/main" id="{7751DDDE-8799-46FC-9AAF-97F2F6EAE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25" y="2054222"/>
                <a:ext cx="23813" cy="9525"/>
              </a:xfrm>
              <a:custGeom>
                <a:avLst/>
                <a:gdLst>
                  <a:gd name="T0" fmla="*/ 9 w 15"/>
                  <a:gd name="T1" fmla="*/ 5 h 6"/>
                  <a:gd name="T2" fmla="*/ 15 w 15"/>
                  <a:gd name="T3" fmla="*/ 4 h 6"/>
                  <a:gd name="T4" fmla="*/ 11 w 15"/>
                  <a:gd name="T5" fmla="*/ 0 h 6"/>
                  <a:gd name="T6" fmla="*/ 3 w 15"/>
                  <a:gd name="T7" fmla="*/ 0 h 6"/>
                  <a:gd name="T8" fmla="*/ 0 w 15"/>
                  <a:gd name="T9" fmla="*/ 2 h 6"/>
                  <a:gd name="T10" fmla="*/ 8 w 15"/>
                  <a:gd name="T11" fmla="*/ 6 h 6"/>
                  <a:gd name="T12" fmla="*/ 9 w 1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6">
                    <a:moveTo>
                      <a:pt x="9" y="5"/>
                    </a:moveTo>
                    <a:lnTo>
                      <a:pt x="15" y="4"/>
                    </a:lnTo>
                    <a:lnTo>
                      <a:pt x="11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8" y="6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Freeform 8">
                <a:extLst>
                  <a:ext uri="{FF2B5EF4-FFF2-40B4-BE49-F238E27FC236}">
                    <a16:creationId xmlns:a16="http://schemas.microsoft.com/office/drawing/2014/main" id="{2D4C2D36-7BCE-4D40-AA88-A0ED92C02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38" y="2319336"/>
                <a:ext cx="23813" cy="36512"/>
              </a:xfrm>
              <a:custGeom>
                <a:avLst/>
                <a:gdLst>
                  <a:gd name="T0" fmla="*/ 9 w 15"/>
                  <a:gd name="T1" fmla="*/ 23 h 23"/>
                  <a:gd name="T2" fmla="*/ 12 w 15"/>
                  <a:gd name="T3" fmla="*/ 18 h 23"/>
                  <a:gd name="T4" fmla="*/ 12 w 15"/>
                  <a:gd name="T5" fmla="*/ 14 h 23"/>
                  <a:gd name="T6" fmla="*/ 15 w 15"/>
                  <a:gd name="T7" fmla="*/ 11 h 23"/>
                  <a:gd name="T8" fmla="*/ 13 w 15"/>
                  <a:gd name="T9" fmla="*/ 1 h 23"/>
                  <a:gd name="T10" fmla="*/ 3 w 15"/>
                  <a:gd name="T11" fmla="*/ 0 h 23"/>
                  <a:gd name="T12" fmla="*/ 0 w 15"/>
                  <a:gd name="T13" fmla="*/ 0 h 23"/>
                  <a:gd name="T14" fmla="*/ 1 w 15"/>
                  <a:gd name="T15" fmla="*/ 6 h 23"/>
                  <a:gd name="T16" fmla="*/ 6 w 15"/>
                  <a:gd name="T17" fmla="*/ 11 h 23"/>
                  <a:gd name="T18" fmla="*/ 6 w 15"/>
                  <a:gd name="T19" fmla="*/ 20 h 23"/>
                  <a:gd name="T20" fmla="*/ 9 w 15"/>
                  <a:gd name="T21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23">
                    <a:moveTo>
                      <a:pt x="9" y="23"/>
                    </a:moveTo>
                    <a:lnTo>
                      <a:pt x="12" y="18"/>
                    </a:lnTo>
                    <a:lnTo>
                      <a:pt x="12" y="14"/>
                    </a:lnTo>
                    <a:lnTo>
                      <a:pt x="15" y="11"/>
                    </a:lnTo>
                    <a:lnTo>
                      <a:pt x="13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1" y="6"/>
                    </a:lnTo>
                    <a:lnTo>
                      <a:pt x="6" y="11"/>
                    </a:lnTo>
                    <a:lnTo>
                      <a:pt x="6" y="20"/>
                    </a:lnTo>
                    <a:lnTo>
                      <a:pt x="9" y="2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6E757A1E-D84B-4362-B666-F152067CB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4" y="2630485"/>
                <a:ext cx="19050" cy="23812"/>
              </a:xfrm>
              <a:custGeom>
                <a:avLst/>
                <a:gdLst>
                  <a:gd name="T0" fmla="*/ 9 w 12"/>
                  <a:gd name="T1" fmla="*/ 2 h 15"/>
                  <a:gd name="T2" fmla="*/ 4 w 12"/>
                  <a:gd name="T3" fmla="*/ 0 h 15"/>
                  <a:gd name="T4" fmla="*/ 0 w 12"/>
                  <a:gd name="T5" fmla="*/ 5 h 15"/>
                  <a:gd name="T6" fmla="*/ 2 w 12"/>
                  <a:gd name="T7" fmla="*/ 12 h 15"/>
                  <a:gd name="T8" fmla="*/ 12 w 12"/>
                  <a:gd name="T9" fmla="*/ 15 h 15"/>
                  <a:gd name="T10" fmla="*/ 9 w 12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9" y="2"/>
                    </a:moveTo>
                    <a:lnTo>
                      <a:pt x="4" y="0"/>
                    </a:lnTo>
                    <a:lnTo>
                      <a:pt x="0" y="5"/>
                    </a:lnTo>
                    <a:lnTo>
                      <a:pt x="2" y="12"/>
                    </a:lnTo>
                    <a:lnTo>
                      <a:pt x="12" y="15"/>
                    </a:lnTo>
                    <a:lnTo>
                      <a:pt x="9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ABDC414D-D620-4CAB-8C57-6E1288CF7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125" y="2768597"/>
                <a:ext cx="11113" cy="20637"/>
              </a:xfrm>
              <a:custGeom>
                <a:avLst/>
                <a:gdLst>
                  <a:gd name="T0" fmla="*/ 0 w 7"/>
                  <a:gd name="T1" fmla="*/ 8 h 13"/>
                  <a:gd name="T2" fmla="*/ 3 w 7"/>
                  <a:gd name="T3" fmla="*/ 9 h 13"/>
                  <a:gd name="T4" fmla="*/ 7 w 7"/>
                  <a:gd name="T5" fmla="*/ 13 h 13"/>
                  <a:gd name="T6" fmla="*/ 4 w 7"/>
                  <a:gd name="T7" fmla="*/ 0 h 13"/>
                  <a:gd name="T8" fmla="*/ 0 w 7"/>
                  <a:gd name="T9" fmla="*/ 0 h 13"/>
                  <a:gd name="T10" fmla="*/ 0 w 7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3">
                    <a:moveTo>
                      <a:pt x="0" y="8"/>
                    </a:moveTo>
                    <a:lnTo>
                      <a:pt x="3" y="9"/>
                    </a:lnTo>
                    <a:lnTo>
                      <a:pt x="7" y="1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6896C9E9-A7B8-471C-A2AA-912A19F9A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438" y="3651246"/>
                <a:ext cx="26988" cy="33337"/>
              </a:xfrm>
              <a:custGeom>
                <a:avLst/>
                <a:gdLst>
                  <a:gd name="T0" fmla="*/ 17 w 17"/>
                  <a:gd name="T1" fmla="*/ 14 h 21"/>
                  <a:gd name="T2" fmla="*/ 13 w 17"/>
                  <a:gd name="T3" fmla="*/ 9 h 21"/>
                  <a:gd name="T4" fmla="*/ 11 w 17"/>
                  <a:gd name="T5" fmla="*/ 1 h 21"/>
                  <a:gd name="T6" fmla="*/ 9 w 17"/>
                  <a:gd name="T7" fmla="*/ 0 h 21"/>
                  <a:gd name="T8" fmla="*/ 7 w 17"/>
                  <a:gd name="T9" fmla="*/ 7 h 21"/>
                  <a:gd name="T10" fmla="*/ 3 w 17"/>
                  <a:gd name="T11" fmla="*/ 10 h 21"/>
                  <a:gd name="T12" fmla="*/ 0 w 17"/>
                  <a:gd name="T13" fmla="*/ 19 h 21"/>
                  <a:gd name="T14" fmla="*/ 0 w 17"/>
                  <a:gd name="T15" fmla="*/ 21 h 21"/>
                  <a:gd name="T16" fmla="*/ 6 w 17"/>
                  <a:gd name="T17" fmla="*/ 18 h 21"/>
                  <a:gd name="T18" fmla="*/ 11 w 17"/>
                  <a:gd name="T19" fmla="*/ 21 h 21"/>
                  <a:gd name="T20" fmla="*/ 12 w 17"/>
                  <a:gd name="T21" fmla="*/ 21 h 21"/>
                  <a:gd name="T22" fmla="*/ 15 w 17"/>
                  <a:gd name="T23" fmla="*/ 17 h 21"/>
                  <a:gd name="T24" fmla="*/ 17 w 17"/>
                  <a:gd name="T25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21">
                    <a:moveTo>
                      <a:pt x="17" y="14"/>
                    </a:moveTo>
                    <a:lnTo>
                      <a:pt x="13" y="9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7"/>
                    </a:lnTo>
                    <a:lnTo>
                      <a:pt x="3" y="10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6" y="18"/>
                    </a:lnTo>
                    <a:lnTo>
                      <a:pt x="11" y="21"/>
                    </a:lnTo>
                    <a:lnTo>
                      <a:pt x="12" y="21"/>
                    </a:lnTo>
                    <a:lnTo>
                      <a:pt x="15" y="17"/>
                    </a:lnTo>
                    <a:lnTo>
                      <a:pt x="17" y="1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F7011136-9817-4B98-B946-FAD4308F1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63" y="5092694"/>
                <a:ext cx="15875" cy="26987"/>
              </a:xfrm>
              <a:custGeom>
                <a:avLst/>
                <a:gdLst>
                  <a:gd name="T0" fmla="*/ 7 w 10"/>
                  <a:gd name="T1" fmla="*/ 16 h 17"/>
                  <a:gd name="T2" fmla="*/ 9 w 10"/>
                  <a:gd name="T3" fmla="*/ 17 h 17"/>
                  <a:gd name="T4" fmla="*/ 10 w 10"/>
                  <a:gd name="T5" fmla="*/ 5 h 17"/>
                  <a:gd name="T6" fmla="*/ 6 w 10"/>
                  <a:gd name="T7" fmla="*/ 0 h 17"/>
                  <a:gd name="T8" fmla="*/ 3 w 10"/>
                  <a:gd name="T9" fmla="*/ 0 h 17"/>
                  <a:gd name="T10" fmla="*/ 0 w 10"/>
                  <a:gd name="T11" fmla="*/ 2 h 17"/>
                  <a:gd name="T12" fmla="*/ 0 w 10"/>
                  <a:gd name="T13" fmla="*/ 8 h 17"/>
                  <a:gd name="T14" fmla="*/ 3 w 10"/>
                  <a:gd name="T15" fmla="*/ 13 h 17"/>
                  <a:gd name="T16" fmla="*/ 7 w 10"/>
                  <a:gd name="T1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7">
                    <a:moveTo>
                      <a:pt x="7" y="16"/>
                    </a:moveTo>
                    <a:lnTo>
                      <a:pt x="9" y="17"/>
                    </a:lnTo>
                    <a:lnTo>
                      <a:pt x="10" y="5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3" y="13"/>
                    </a:lnTo>
                    <a:lnTo>
                      <a:pt x="7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621562A3-40AE-40F6-B617-032C5786C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539" y="5199057"/>
                <a:ext cx="25400" cy="38100"/>
              </a:xfrm>
              <a:custGeom>
                <a:avLst/>
                <a:gdLst>
                  <a:gd name="T0" fmla="*/ 12 w 16"/>
                  <a:gd name="T1" fmla="*/ 7 h 24"/>
                  <a:gd name="T2" fmla="*/ 11 w 16"/>
                  <a:gd name="T3" fmla="*/ 4 h 24"/>
                  <a:gd name="T4" fmla="*/ 6 w 16"/>
                  <a:gd name="T5" fmla="*/ 1 h 24"/>
                  <a:gd name="T6" fmla="*/ 2 w 16"/>
                  <a:gd name="T7" fmla="*/ 0 h 24"/>
                  <a:gd name="T8" fmla="*/ 0 w 16"/>
                  <a:gd name="T9" fmla="*/ 2 h 24"/>
                  <a:gd name="T10" fmla="*/ 4 w 16"/>
                  <a:gd name="T11" fmla="*/ 6 h 24"/>
                  <a:gd name="T12" fmla="*/ 4 w 16"/>
                  <a:gd name="T13" fmla="*/ 15 h 24"/>
                  <a:gd name="T14" fmla="*/ 3 w 16"/>
                  <a:gd name="T15" fmla="*/ 19 h 24"/>
                  <a:gd name="T16" fmla="*/ 0 w 16"/>
                  <a:gd name="T17" fmla="*/ 22 h 24"/>
                  <a:gd name="T18" fmla="*/ 4 w 16"/>
                  <a:gd name="T19" fmla="*/ 22 h 24"/>
                  <a:gd name="T20" fmla="*/ 6 w 16"/>
                  <a:gd name="T21" fmla="*/ 24 h 24"/>
                  <a:gd name="T22" fmla="*/ 10 w 16"/>
                  <a:gd name="T23" fmla="*/ 21 h 24"/>
                  <a:gd name="T24" fmla="*/ 16 w 16"/>
                  <a:gd name="T25" fmla="*/ 21 h 24"/>
                  <a:gd name="T26" fmla="*/ 16 w 16"/>
                  <a:gd name="T27" fmla="*/ 18 h 24"/>
                  <a:gd name="T28" fmla="*/ 16 w 16"/>
                  <a:gd name="T29" fmla="*/ 11 h 24"/>
                  <a:gd name="T30" fmla="*/ 12 w 16"/>
                  <a:gd name="T31" fmla="*/ 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24">
                    <a:moveTo>
                      <a:pt x="12" y="7"/>
                    </a:moveTo>
                    <a:lnTo>
                      <a:pt x="11" y="4"/>
                    </a:lnTo>
                    <a:lnTo>
                      <a:pt x="6" y="1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4" y="15"/>
                    </a:lnTo>
                    <a:lnTo>
                      <a:pt x="3" y="19"/>
                    </a:lnTo>
                    <a:lnTo>
                      <a:pt x="0" y="22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10" y="21"/>
                    </a:lnTo>
                    <a:lnTo>
                      <a:pt x="16" y="21"/>
                    </a:lnTo>
                    <a:lnTo>
                      <a:pt x="16" y="18"/>
                    </a:lnTo>
                    <a:lnTo>
                      <a:pt x="16" y="11"/>
                    </a:lnTo>
                    <a:lnTo>
                      <a:pt x="12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0" name="Freeform 14">
                <a:extLst>
                  <a:ext uri="{FF2B5EF4-FFF2-40B4-BE49-F238E27FC236}">
                    <a16:creationId xmlns:a16="http://schemas.microsoft.com/office/drawing/2014/main" id="{F2F1D9A1-FA16-4D89-A155-1A9DBD9D91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64" y="5222870"/>
                <a:ext cx="17463" cy="36512"/>
              </a:xfrm>
              <a:custGeom>
                <a:avLst/>
                <a:gdLst>
                  <a:gd name="T0" fmla="*/ 10 w 11"/>
                  <a:gd name="T1" fmla="*/ 0 h 23"/>
                  <a:gd name="T2" fmla="*/ 7 w 11"/>
                  <a:gd name="T3" fmla="*/ 2 h 23"/>
                  <a:gd name="T4" fmla="*/ 2 w 11"/>
                  <a:gd name="T5" fmla="*/ 6 h 23"/>
                  <a:gd name="T6" fmla="*/ 0 w 11"/>
                  <a:gd name="T7" fmla="*/ 12 h 23"/>
                  <a:gd name="T8" fmla="*/ 2 w 11"/>
                  <a:gd name="T9" fmla="*/ 16 h 23"/>
                  <a:gd name="T10" fmla="*/ 4 w 11"/>
                  <a:gd name="T11" fmla="*/ 21 h 23"/>
                  <a:gd name="T12" fmla="*/ 8 w 11"/>
                  <a:gd name="T13" fmla="*/ 23 h 23"/>
                  <a:gd name="T14" fmla="*/ 8 w 11"/>
                  <a:gd name="T15" fmla="*/ 14 h 23"/>
                  <a:gd name="T16" fmla="*/ 10 w 11"/>
                  <a:gd name="T17" fmla="*/ 8 h 23"/>
                  <a:gd name="T18" fmla="*/ 9 w 11"/>
                  <a:gd name="T19" fmla="*/ 6 h 23"/>
                  <a:gd name="T20" fmla="*/ 11 w 11"/>
                  <a:gd name="T21" fmla="*/ 3 h 23"/>
                  <a:gd name="T22" fmla="*/ 10 w 11"/>
                  <a:gd name="T2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23">
                    <a:moveTo>
                      <a:pt x="10" y="0"/>
                    </a:moveTo>
                    <a:lnTo>
                      <a:pt x="7" y="2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1"/>
                    </a:lnTo>
                    <a:lnTo>
                      <a:pt x="8" y="23"/>
                    </a:lnTo>
                    <a:lnTo>
                      <a:pt x="8" y="14"/>
                    </a:lnTo>
                    <a:lnTo>
                      <a:pt x="10" y="8"/>
                    </a:lnTo>
                    <a:lnTo>
                      <a:pt x="9" y="6"/>
                    </a:lnTo>
                    <a:lnTo>
                      <a:pt x="11" y="3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1" name="Freeform 15">
                <a:extLst>
                  <a:ext uri="{FF2B5EF4-FFF2-40B4-BE49-F238E27FC236}">
                    <a16:creationId xmlns:a16="http://schemas.microsoft.com/office/drawing/2014/main" id="{A01FD8F1-F65C-4A45-BC5E-0E2BBFB08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00" y="5241919"/>
                <a:ext cx="34925" cy="41275"/>
              </a:xfrm>
              <a:custGeom>
                <a:avLst/>
                <a:gdLst>
                  <a:gd name="T0" fmla="*/ 15 w 22"/>
                  <a:gd name="T1" fmla="*/ 6 h 26"/>
                  <a:gd name="T2" fmla="*/ 11 w 22"/>
                  <a:gd name="T3" fmla="*/ 2 h 26"/>
                  <a:gd name="T4" fmla="*/ 8 w 22"/>
                  <a:gd name="T5" fmla="*/ 0 h 26"/>
                  <a:gd name="T6" fmla="*/ 6 w 22"/>
                  <a:gd name="T7" fmla="*/ 0 h 26"/>
                  <a:gd name="T8" fmla="*/ 6 w 22"/>
                  <a:gd name="T9" fmla="*/ 2 h 26"/>
                  <a:gd name="T10" fmla="*/ 2 w 22"/>
                  <a:gd name="T11" fmla="*/ 0 h 26"/>
                  <a:gd name="T12" fmla="*/ 0 w 22"/>
                  <a:gd name="T13" fmla="*/ 0 h 26"/>
                  <a:gd name="T14" fmla="*/ 4 w 22"/>
                  <a:gd name="T15" fmla="*/ 6 h 26"/>
                  <a:gd name="T16" fmla="*/ 7 w 22"/>
                  <a:gd name="T17" fmla="*/ 12 h 26"/>
                  <a:gd name="T18" fmla="*/ 8 w 22"/>
                  <a:gd name="T19" fmla="*/ 15 h 26"/>
                  <a:gd name="T20" fmla="*/ 11 w 22"/>
                  <a:gd name="T21" fmla="*/ 23 h 26"/>
                  <a:gd name="T22" fmla="*/ 20 w 22"/>
                  <a:gd name="T23" fmla="*/ 26 h 26"/>
                  <a:gd name="T24" fmla="*/ 22 w 22"/>
                  <a:gd name="T25" fmla="*/ 22 h 26"/>
                  <a:gd name="T26" fmla="*/ 19 w 22"/>
                  <a:gd name="T27" fmla="*/ 15 h 26"/>
                  <a:gd name="T28" fmla="*/ 15 w 22"/>
                  <a:gd name="T29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6">
                    <a:moveTo>
                      <a:pt x="15" y="6"/>
                    </a:moveTo>
                    <a:lnTo>
                      <a:pt x="11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7" y="12"/>
                    </a:lnTo>
                    <a:lnTo>
                      <a:pt x="8" y="15"/>
                    </a:lnTo>
                    <a:lnTo>
                      <a:pt x="11" y="23"/>
                    </a:lnTo>
                    <a:lnTo>
                      <a:pt x="20" y="26"/>
                    </a:lnTo>
                    <a:lnTo>
                      <a:pt x="22" y="22"/>
                    </a:lnTo>
                    <a:lnTo>
                      <a:pt x="19" y="15"/>
                    </a:lnTo>
                    <a:lnTo>
                      <a:pt x="15" y="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2" name="Freeform 16">
                <a:extLst>
                  <a:ext uri="{FF2B5EF4-FFF2-40B4-BE49-F238E27FC236}">
                    <a16:creationId xmlns:a16="http://schemas.microsoft.com/office/drawing/2014/main" id="{C89E36B2-33E3-4E8A-94FA-4EED052AB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902" y="5432419"/>
                <a:ext cx="23813" cy="26987"/>
              </a:xfrm>
              <a:custGeom>
                <a:avLst/>
                <a:gdLst>
                  <a:gd name="T0" fmla="*/ 2 w 15"/>
                  <a:gd name="T1" fmla="*/ 16 h 17"/>
                  <a:gd name="T2" fmla="*/ 6 w 15"/>
                  <a:gd name="T3" fmla="*/ 17 h 17"/>
                  <a:gd name="T4" fmla="*/ 7 w 15"/>
                  <a:gd name="T5" fmla="*/ 16 h 17"/>
                  <a:gd name="T6" fmla="*/ 8 w 15"/>
                  <a:gd name="T7" fmla="*/ 12 h 17"/>
                  <a:gd name="T8" fmla="*/ 12 w 15"/>
                  <a:gd name="T9" fmla="*/ 9 h 17"/>
                  <a:gd name="T10" fmla="*/ 14 w 15"/>
                  <a:gd name="T11" fmla="*/ 8 h 17"/>
                  <a:gd name="T12" fmla="*/ 14 w 15"/>
                  <a:gd name="T13" fmla="*/ 6 h 17"/>
                  <a:gd name="T14" fmla="*/ 15 w 15"/>
                  <a:gd name="T15" fmla="*/ 0 h 17"/>
                  <a:gd name="T16" fmla="*/ 10 w 15"/>
                  <a:gd name="T17" fmla="*/ 5 h 17"/>
                  <a:gd name="T18" fmla="*/ 5 w 15"/>
                  <a:gd name="T19" fmla="*/ 4 h 17"/>
                  <a:gd name="T20" fmla="*/ 3 w 15"/>
                  <a:gd name="T21" fmla="*/ 5 h 17"/>
                  <a:gd name="T22" fmla="*/ 2 w 15"/>
                  <a:gd name="T23" fmla="*/ 6 h 17"/>
                  <a:gd name="T24" fmla="*/ 2 w 15"/>
                  <a:gd name="T25" fmla="*/ 12 h 17"/>
                  <a:gd name="T26" fmla="*/ 0 w 15"/>
                  <a:gd name="T27" fmla="*/ 13 h 17"/>
                  <a:gd name="T28" fmla="*/ 2 w 15"/>
                  <a:gd name="T2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7">
                    <a:moveTo>
                      <a:pt x="2" y="16"/>
                    </a:moveTo>
                    <a:lnTo>
                      <a:pt x="6" y="17"/>
                    </a:lnTo>
                    <a:lnTo>
                      <a:pt x="7" y="16"/>
                    </a:lnTo>
                    <a:lnTo>
                      <a:pt x="8" y="12"/>
                    </a:lnTo>
                    <a:lnTo>
                      <a:pt x="12" y="9"/>
                    </a:lnTo>
                    <a:lnTo>
                      <a:pt x="14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10" y="5"/>
                    </a:lnTo>
                    <a:lnTo>
                      <a:pt x="5" y="4"/>
                    </a:lnTo>
                    <a:lnTo>
                      <a:pt x="3" y="5"/>
                    </a:lnTo>
                    <a:lnTo>
                      <a:pt x="2" y="6"/>
                    </a:lnTo>
                    <a:lnTo>
                      <a:pt x="2" y="12"/>
                    </a:lnTo>
                    <a:lnTo>
                      <a:pt x="0" y="13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6" name="Freeform 17">
                <a:extLst>
                  <a:ext uri="{FF2B5EF4-FFF2-40B4-BE49-F238E27FC236}">
                    <a16:creationId xmlns:a16="http://schemas.microsoft.com/office/drawing/2014/main" id="{D4F8C741-C77C-4472-AA75-648B295FD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88" y="5448294"/>
                <a:ext cx="22225" cy="31750"/>
              </a:xfrm>
              <a:custGeom>
                <a:avLst/>
                <a:gdLst>
                  <a:gd name="T0" fmla="*/ 11 w 14"/>
                  <a:gd name="T1" fmla="*/ 9 h 20"/>
                  <a:gd name="T2" fmla="*/ 14 w 14"/>
                  <a:gd name="T3" fmla="*/ 5 h 20"/>
                  <a:gd name="T4" fmla="*/ 12 w 14"/>
                  <a:gd name="T5" fmla="*/ 2 h 20"/>
                  <a:gd name="T6" fmla="*/ 10 w 14"/>
                  <a:gd name="T7" fmla="*/ 1 h 20"/>
                  <a:gd name="T8" fmla="*/ 7 w 14"/>
                  <a:gd name="T9" fmla="*/ 0 h 20"/>
                  <a:gd name="T10" fmla="*/ 6 w 14"/>
                  <a:gd name="T11" fmla="*/ 3 h 20"/>
                  <a:gd name="T12" fmla="*/ 0 w 14"/>
                  <a:gd name="T13" fmla="*/ 6 h 20"/>
                  <a:gd name="T14" fmla="*/ 6 w 14"/>
                  <a:gd name="T15" fmla="*/ 20 h 20"/>
                  <a:gd name="T16" fmla="*/ 8 w 14"/>
                  <a:gd name="T17" fmla="*/ 19 h 20"/>
                  <a:gd name="T18" fmla="*/ 9 w 14"/>
                  <a:gd name="T19" fmla="*/ 15 h 20"/>
                  <a:gd name="T20" fmla="*/ 7 w 14"/>
                  <a:gd name="T21" fmla="*/ 14 h 20"/>
                  <a:gd name="T22" fmla="*/ 7 w 14"/>
                  <a:gd name="T23" fmla="*/ 10 h 20"/>
                  <a:gd name="T24" fmla="*/ 11 w 14"/>
                  <a:gd name="T25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0">
                    <a:moveTo>
                      <a:pt x="11" y="9"/>
                    </a:moveTo>
                    <a:lnTo>
                      <a:pt x="14" y="5"/>
                    </a:lnTo>
                    <a:lnTo>
                      <a:pt x="12" y="2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6" y="3"/>
                    </a:lnTo>
                    <a:lnTo>
                      <a:pt x="0" y="6"/>
                    </a:lnTo>
                    <a:lnTo>
                      <a:pt x="6" y="20"/>
                    </a:lnTo>
                    <a:lnTo>
                      <a:pt x="8" y="19"/>
                    </a:lnTo>
                    <a:lnTo>
                      <a:pt x="9" y="15"/>
                    </a:lnTo>
                    <a:lnTo>
                      <a:pt x="7" y="14"/>
                    </a:lnTo>
                    <a:lnTo>
                      <a:pt x="7" y="10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2" name="Freeform 18">
                <a:extLst>
                  <a:ext uri="{FF2B5EF4-FFF2-40B4-BE49-F238E27FC236}">
                    <a16:creationId xmlns:a16="http://schemas.microsoft.com/office/drawing/2014/main" id="{EA2CE173-6359-4B03-9DA0-020757760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838" y="5532432"/>
                <a:ext cx="12700" cy="19050"/>
              </a:xfrm>
              <a:custGeom>
                <a:avLst/>
                <a:gdLst>
                  <a:gd name="T0" fmla="*/ 0 w 8"/>
                  <a:gd name="T1" fmla="*/ 8 h 12"/>
                  <a:gd name="T2" fmla="*/ 4 w 8"/>
                  <a:gd name="T3" fmla="*/ 12 h 12"/>
                  <a:gd name="T4" fmla="*/ 8 w 8"/>
                  <a:gd name="T5" fmla="*/ 9 h 12"/>
                  <a:gd name="T6" fmla="*/ 8 w 8"/>
                  <a:gd name="T7" fmla="*/ 0 h 12"/>
                  <a:gd name="T8" fmla="*/ 2 w 8"/>
                  <a:gd name="T9" fmla="*/ 3 h 12"/>
                  <a:gd name="T10" fmla="*/ 0 w 8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lnTo>
                      <a:pt x="4" y="12"/>
                    </a:lnTo>
                    <a:lnTo>
                      <a:pt x="8" y="9"/>
                    </a:lnTo>
                    <a:lnTo>
                      <a:pt x="8" y="0"/>
                    </a:lnTo>
                    <a:lnTo>
                      <a:pt x="2" y="3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Freeform 19">
                <a:extLst>
                  <a:ext uri="{FF2B5EF4-FFF2-40B4-BE49-F238E27FC236}">
                    <a16:creationId xmlns:a16="http://schemas.microsoft.com/office/drawing/2014/main" id="{2B50D9CF-E4C9-4703-A330-FA0879B7A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5" y="5610219"/>
                <a:ext cx="28575" cy="30162"/>
              </a:xfrm>
              <a:custGeom>
                <a:avLst/>
                <a:gdLst>
                  <a:gd name="T0" fmla="*/ 14 w 18"/>
                  <a:gd name="T1" fmla="*/ 7 h 19"/>
                  <a:gd name="T2" fmla="*/ 13 w 18"/>
                  <a:gd name="T3" fmla="*/ 2 h 19"/>
                  <a:gd name="T4" fmla="*/ 9 w 18"/>
                  <a:gd name="T5" fmla="*/ 0 h 19"/>
                  <a:gd name="T6" fmla="*/ 7 w 18"/>
                  <a:gd name="T7" fmla="*/ 0 h 19"/>
                  <a:gd name="T8" fmla="*/ 2 w 18"/>
                  <a:gd name="T9" fmla="*/ 4 h 19"/>
                  <a:gd name="T10" fmla="*/ 0 w 18"/>
                  <a:gd name="T11" fmla="*/ 6 h 19"/>
                  <a:gd name="T12" fmla="*/ 2 w 18"/>
                  <a:gd name="T13" fmla="*/ 12 h 19"/>
                  <a:gd name="T14" fmla="*/ 8 w 18"/>
                  <a:gd name="T15" fmla="*/ 13 h 19"/>
                  <a:gd name="T16" fmla="*/ 11 w 18"/>
                  <a:gd name="T17" fmla="*/ 12 h 19"/>
                  <a:gd name="T18" fmla="*/ 13 w 18"/>
                  <a:gd name="T19" fmla="*/ 16 h 19"/>
                  <a:gd name="T20" fmla="*/ 18 w 18"/>
                  <a:gd name="T21" fmla="*/ 19 h 19"/>
                  <a:gd name="T22" fmla="*/ 18 w 18"/>
                  <a:gd name="T23" fmla="*/ 11 h 19"/>
                  <a:gd name="T24" fmla="*/ 16 w 18"/>
                  <a:gd name="T25" fmla="*/ 8 h 19"/>
                  <a:gd name="T26" fmla="*/ 14 w 18"/>
                  <a:gd name="T2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19">
                    <a:moveTo>
                      <a:pt x="14" y="7"/>
                    </a:moveTo>
                    <a:lnTo>
                      <a:pt x="13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8" y="13"/>
                    </a:lnTo>
                    <a:lnTo>
                      <a:pt x="11" y="12"/>
                    </a:lnTo>
                    <a:lnTo>
                      <a:pt x="13" y="16"/>
                    </a:lnTo>
                    <a:lnTo>
                      <a:pt x="18" y="19"/>
                    </a:lnTo>
                    <a:lnTo>
                      <a:pt x="18" y="11"/>
                    </a:lnTo>
                    <a:lnTo>
                      <a:pt x="16" y="8"/>
                    </a:lnTo>
                    <a:lnTo>
                      <a:pt x="14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" name="Freeform 20">
                <a:extLst>
                  <a:ext uri="{FF2B5EF4-FFF2-40B4-BE49-F238E27FC236}">
                    <a16:creationId xmlns:a16="http://schemas.microsoft.com/office/drawing/2014/main" id="{FCE9F511-8F5A-4AD4-B000-568FF0CB65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4515" y="5638794"/>
                <a:ext cx="41275" cy="28575"/>
              </a:xfrm>
              <a:custGeom>
                <a:avLst/>
                <a:gdLst>
                  <a:gd name="T0" fmla="*/ 17 w 26"/>
                  <a:gd name="T1" fmla="*/ 0 h 18"/>
                  <a:gd name="T2" fmla="*/ 12 w 26"/>
                  <a:gd name="T3" fmla="*/ 2 h 18"/>
                  <a:gd name="T4" fmla="*/ 9 w 26"/>
                  <a:gd name="T5" fmla="*/ 4 h 18"/>
                  <a:gd name="T6" fmla="*/ 6 w 26"/>
                  <a:gd name="T7" fmla="*/ 3 h 18"/>
                  <a:gd name="T8" fmla="*/ 3 w 26"/>
                  <a:gd name="T9" fmla="*/ 2 h 18"/>
                  <a:gd name="T10" fmla="*/ 0 w 26"/>
                  <a:gd name="T11" fmla="*/ 6 h 18"/>
                  <a:gd name="T12" fmla="*/ 2 w 26"/>
                  <a:gd name="T13" fmla="*/ 10 h 18"/>
                  <a:gd name="T14" fmla="*/ 7 w 26"/>
                  <a:gd name="T15" fmla="*/ 11 h 18"/>
                  <a:gd name="T16" fmla="*/ 10 w 26"/>
                  <a:gd name="T17" fmla="*/ 8 h 18"/>
                  <a:gd name="T18" fmla="*/ 10 w 26"/>
                  <a:gd name="T19" fmla="*/ 12 h 18"/>
                  <a:gd name="T20" fmla="*/ 12 w 26"/>
                  <a:gd name="T21" fmla="*/ 16 h 18"/>
                  <a:gd name="T22" fmla="*/ 17 w 26"/>
                  <a:gd name="T23" fmla="*/ 18 h 18"/>
                  <a:gd name="T24" fmla="*/ 19 w 26"/>
                  <a:gd name="T25" fmla="*/ 14 h 18"/>
                  <a:gd name="T26" fmla="*/ 20 w 26"/>
                  <a:gd name="T27" fmla="*/ 11 h 18"/>
                  <a:gd name="T28" fmla="*/ 23 w 26"/>
                  <a:gd name="T29" fmla="*/ 10 h 18"/>
                  <a:gd name="T30" fmla="*/ 26 w 26"/>
                  <a:gd name="T31" fmla="*/ 9 h 18"/>
                  <a:gd name="T32" fmla="*/ 26 w 26"/>
                  <a:gd name="T33" fmla="*/ 6 h 18"/>
                  <a:gd name="T34" fmla="*/ 22 w 26"/>
                  <a:gd name="T35" fmla="*/ 2 h 18"/>
                  <a:gd name="T36" fmla="*/ 17 w 26"/>
                  <a:gd name="T3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8">
                    <a:moveTo>
                      <a:pt x="17" y="0"/>
                    </a:moveTo>
                    <a:lnTo>
                      <a:pt x="12" y="2"/>
                    </a:lnTo>
                    <a:lnTo>
                      <a:pt x="9" y="4"/>
                    </a:lnTo>
                    <a:lnTo>
                      <a:pt x="6" y="3"/>
                    </a:lnTo>
                    <a:lnTo>
                      <a:pt x="3" y="2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7" y="11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7" y="18"/>
                    </a:lnTo>
                    <a:lnTo>
                      <a:pt x="19" y="14"/>
                    </a:lnTo>
                    <a:lnTo>
                      <a:pt x="20" y="11"/>
                    </a:lnTo>
                    <a:lnTo>
                      <a:pt x="23" y="10"/>
                    </a:lnTo>
                    <a:lnTo>
                      <a:pt x="26" y="9"/>
                    </a:lnTo>
                    <a:lnTo>
                      <a:pt x="26" y="6"/>
                    </a:lnTo>
                    <a:lnTo>
                      <a:pt x="22" y="2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Freeform 21">
                <a:extLst>
                  <a:ext uri="{FF2B5EF4-FFF2-40B4-BE49-F238E27FC236}">
                    <a16:creationId xmlns:a16="http://schemas.microsoft.com/office/drawing/2014/main" id="{D2B9CAEE-5FB3-4D7C-BF21-FF8B7D6DA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1290" y="5648318"/>
                <a:ext cx="15875" cy="17462"/>
              </a:xfrm>
              <a:custGeom>
                <a:avLst/>
                <a:gdLst>
                  <a:gd name="T0" fmla="*/ 10 w 10"/>
                  <a:gd name="T1" fmla="*/ 4 h 11"/>
                  <a:gd name="T2" fmla="*/ 6 w 10"/>
                  <a:gd name="T3" fmla="*/ 1 h 11"/>
                  <a:gd name="T4" fmla="*/ 5 w 10"/>
                  <a:gd name="T5" fmla="*/ 0 h 11"/>
                  <a:gd name="T6" fmla="*/ 2 w 10"/>
                  <a:gd name="T7" fmla="*/ 0 h 11"/>
                  <a:gd name="T8" fmla="*/ 0 w 10"/>
                  <a:gd name="T9" fmla="*/ 2 h 11"/>
                  <a:gd name="T10" fmla="*/ 5 w 10"/>
                  <a:gd name="T11" fmla="*/ 11 h 11"/>
                  <a:gd name="T12" fmla="*/ 8 w 10"/>
                  <a:gd name="T13" fmla="*/ 9 h 11"/>
                  <a:gd name="T14" fmla="*/ 10 w 10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10" y="4"/>
                    </a:moveTo>
                    <a:lnTo>
                      <a:pt x="6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5" y="11"/>
                    </a:lnTo>
                    <a:lnTo>
                      <a:pt x="8" y="9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" name="Freeform 22">
                <a:extLst>
                  <a:ext uri="{FF2B5EF4-FFF2-40B4-BE49-F238E27FC236}">
                    <a16:creationId xmlns:a16="http://schemas.microsoft.com/office/drawing/2014/main" id="{1511643B-31E2-40AE-B9F9-F7209C39B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977" y="5683244"/>
                <a:ext cx="4763" cy="4762"/>
              </a:xfrm>
              <a:custGeom>
                <a:avLst/>
                <a:gdLst>
                  <a:gd name="T0" fmla="*/ 1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  <a:gd name="T6" fmla="*/ 1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Rectangle 23">
                <a:extLst>
                  <a:ext uri="{FF2B5EF4-FFF2-40B4-BE49-F238E27FC236}">
                    <a16:creationId xmlns:a16="http://schemas.microsoft.com/office/drawing/2014/main" id="{B224FFB8-4F1C-4404-8EAC-5A7988B42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4977" y="5688006"/>
                <a:ext cx="1588" cy="1587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" name="Freeform 24">
                <a:extLst>
                  <a:ext uri="{FF2B5EF4-FFF2-40B4-BE49-F238E27FC236}">
                    <a16:creationId xmlns:a16="http://schemas.microsoft.com/office/drawing/2014/main" id="{F99A40BF-6706-4323-859E-E2C193E90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5452" y="5689593"/>
                <a:ext cx="9525" cy="12700"/>
              </a:xfrm>
              <a:custGeom>
                <a:avLst/>
                <a:gdLst>
                  <a:gd name="T0" fmla="*/ 6 w 6"/>
                  <a:gd name="T1" fmla="*/ 3 h 8"/>
                  <a:gd name="T2" fmla="*/ 6 w 6"/>
                  <a:gd name="T3" fmla="*/ 0 h 8"/>
                  <a:gd name="T4" fmla="*/ 0 w 6"/>
                  <a:gd name="T5" fmla="*/ 8 h 8"/>
                  <a:gd name="T6" fmla="*/ 6 w 6"/>
                  <a:gd name="T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6" y="3"/>
                    </a:moveTo>
                    <a:lnTo>
                      <a:pt x="6" y="0"/>
                    </a:lnTo>
                    <a:lnTo>
                      <a:pt x="0" y="8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25">
                <a:extLst>
                  <a:ext uri="{FF2B5EF4-FFF2-40B4-BE49-F238E27FC236}">
                    <a16:creationId xmlns:a16="http://schemas.microsoft.com/office/drawing/2014/main" id="{55A12B47-5846-4D08-A65F-D3570CB65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5" y="5746744"/>
                <a:ext cx="31750" cy="25400"/>
              </a:xfrm>
              <a:custGeom>
                <a:avLst/>
                <a:gdLst>
                  <a:gd name="T0" fmla="*/ 15 w 20"/>
                  <a:gd name="T1" fmla="*/ 12 h 16"/>
                  <a:gd name="T2" fmla="*/ 19 w 20"/>
                  <a:gd name="T3" fmla="*/ 7 h 16"/>
                  <a:gd name="T4" fmla="*/ 20 w 20"/>
                  <a:gd name="T5" fmla="*/ 1 h 16"/>
                  <a:gd name="T6" fmla="*/ 16 w 20"/>
                  <a:gd name="T7" fmla="*/ 0 h 16"/>
                  <a:gd name="T8" fmla="*/ 14 w 20"/>
                  <a:gd name="T9" fmla="*/ 5 h 16"/>
                  <a:gd name="T10" fmla="*/ 11 w 20"/>
                  <a:gd name="T11" fmla="*/ 7 h 16"/>
                  <a:gd name="T12" fmla="*/ 10 w 20"/>
                  <a:gd name="T13" fmla="*/ 3 h 16"/>
                  <a:gd name="T14" fmla="*/ 6 w 20"/>
                  <a:gd name="T15" fmla="*/ 2 h 16"/>
                  <a:gd name="T16" fmla="*/ 5 w 20"/>
                  <a:gd name="T17" fmla="*/ 5 h 16"/>
                  <a:gd name="T18" fmla="*/ 0 w 20"/>
                  <a:gd name="T19" fmla="*/ 5 h 16"/>
                  <a:gd name="T20" fmla="*/ 1 w 20"/>
                  <a:gd name="T21" fmla="*/ 11 h 16"/>
                  <a:gd name="T22" fmla="*/ 5 w 20"/>
                  <a:gd name="T23" fmla="*/ 11 h 16"/>
                  <a:gd name="T24" fmla="*/ 7 w 20"/>
                  <a:gd name="T25" fmla="*/ 16 h 16"/>
                  <a:gd name="T26" fmla="*/ 15 w 20"/>
                  <a:gd name="T2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6">
                    <a:moveTo>
                      <a:pt x="15" y="12"/>
                    </a:moveTo>
                    <a:lnTo>
                      <a:pt x="19" y="7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5"/>
                    </a:lnTo>
                    <a:lnTo>
                      <a:pt x="11" y="7"/>
                    </a:lnTo>
                    <a:lnTo>
                      <a:pt x="10" y="3"/>
                    </a:lnTo>
                    <a:lnTo>
                      <a:pt x="6" y="2"/>
                    </a:lnTo>
                    <a:lnTo>
                      <a:pt x="5" y="5"/>
                    </a:lnTo>
                    <a:lnTo>
                      <a:pt x="0" y="5"/>
                    </a:lnTo>
                    <a:lnTo>
                      <a:pt x="1" y="11"/>
                    </a:lnTo>
                    <a:lnTo>
                      <a:pt x="5" y="11"/>
                    </a:lnTo>
                    <a:lnTo>
                      <a:pt x="7" y="16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" name="Freeform 26">
                <a:extLst>
                  <a:ext uri="{FF2B5EF4-FFF2-40B4-BE49-F238E27FC236}">
                    <a16:creationId xmlns:a16="http://schemas.microsoft.com/office/drawing/2014/main" id="{3D630881-6D96-4B81-9797-14A73D330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26" y="5810244"/>
                <a:ext cx="6350" cy="11112"/>
              </a:xfrm>
              <a:custGeom>
                <a:avLst/>
                <a:gdLst>
                  <a:gd name="T0" fmla="*/ 0 w 4"/>
                  <a:gd name="T1" fmla="*/ 5 h 7"/>
                  <a:gd name="T2" fmla="*/ 3 w 4"/>
                  <a:gd name="T3" fmla="*/ 7 h 7"/>
                  <a:gd name="T4" fmla="*/ 4 w 4"/>
                  <a:gd name="T5" fmla="*/ 7 h 7"/>
                  <a:gd name="T6" fmla="*/ 3 w 4"/>
                  <a:gd name="T7" fmla="*/ 0 h 7"/>
                  <a:gd name="T8" fmla="*/ 0 w 4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7">
                    <a:moveTo>
                      <a:pt x="0" y="5"/>
                    </a:moveTo>
                    <a:lnTo>
                      <a:pt x="3" y="7"/>
                    </a:lnTo>
                    <a:lnTo>
                      <a:pt x="4" y="7"/>
                    </a:lnTo>
                    <a:lnTo>
                      <a:pt x="3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1" name="Freeform 27">
                <a:extLst>
                  <a:ext uri="{FF2B5EF4-FFF2-40B4-BE49-F238E27FC236}">
                    <a16:creationId xmlns:a16="http://schemas.microsoft.com/office/drawing/2014/main" id="{EDC1A4F5-EA2A-4023-B682-801CF013E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875" y="5821356"/>
                <a:ext cx="1588" cy="9525"/>
              </a:xfrm>
              <a:custGeom>
                <a:avLst/>
                <a:gdLst>
                  <a:gd name="T0" fmla="*/ 0 w 1"/>
                  <a:gd name="T1" fmla="*/ 4 h 6"/>
                  <a:gd name="T2" fmla="*/ 1 w 1"/>
                  <a:gd name="T3" fmla="*/ 6 h 6"/>
                  <a:gd name="T4" fmla="*/ 0 w 1"/>
                  <a:gd name="T5" fmla="*/ 0 h 6"/>
                  <a:gd name="T6" fmla="*/ 0 w 1"/>
                  <a:gd name="T7" fmla="*/ 1 h 6"/>
                  <a:gd name="T8" fmla="*/ 0 w 1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6">
                    <a:moveTo>
                      <a:pt x="0" y="4"/>
                    </a:moveTo>
                    <a:lnTo>
                      <a:pt x="1" y="6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2" name="Freeform 28">
                <a:extLst>
                  <a:ext uri="{FF2B5EF4-FFF2-40B4-BE49-F238E27FC236}">
                    <a16:creationId xmlns:a16="http://schemas.microsoft.com/office/drawing/2014/main" id="{FB83B590-A50F-4C9E-BEEF-943A8A33E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1" y="5946768"/>
                <a:ext cx="11113" cy="15875"/>
              </a:xfrm>
              <a:custGeom>
                <a:avLst/>
                <a:gdLst>
                  <a:gd name="T0" fmla="*/ 6 w 7"/>
                  <a:gd name="T1" fmla="*/ 7 h 10"/>
                  <a:gd name="T2" fmla="*/ 7 w 7"/>
                  <a:gd name="T3" fmla="*/ 3 h 10"/>
                  <a:gd name="T4" fmla="*/ 4 w 7"/>
                  <a:gd name="T5" fmla="*/ 1 h 10"/>
                  <a:gd name="T6" fmla="*/ 1 w 7"/>
                  <a:gd name="T7" fmla="*/ 0 h 10"/>
                  <a:gd name="T8" fmla="*/ 0 w 7"/>
                  <a:gd name="T9" fmla="*/ 4 h 10"/>
                  <a:gd name="T10" fmla="*/ 3 w 7"/>
                  <a:gd name="T11" fmla="*/ 9 h 10"/>
                  <a:gd name="T12" fmla="*/ 6 w 7"/>
                  <a:gd name="T13" fmla="*/ 10 h 10"/>
                  <a:gd name="T14" fmla="*/ 6 w 7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0">
                    <a:moveTo>
                      <a:pt x="6" y="7"/>
                    </a:moveTo>
                    <a:lnTo>
                      <a:pt x="7" y="3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3" y="9"/>
                    </a:lnTo>
                    <a:lnTo>
                      <a:pt x="6" y="10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3" name="Freeform 29">
                <a:extLst>
                  <a:ext uri="{FF2B5EF4-FFF2-40B4-BE49-F238E27FC236}">
                    <a16:creationId xmlns:a16="http://schemas.microsoft.com/office/drawing/2014/main" id="{BD585902-CAB8-4D29-AEE7-9F1751409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764" y="6016618"/>
                <a:ext cx="30163" cy="11112"/>
              </a:xfrm>
              <a:custGeom>
                <a:avLst/>
                <a:gdLst>
                  <a:gd name="T0" fmla="*/ 6 w 19"/>
                  <a:gd name="T1" fmla="*/ 2 h 7"/>
                  <a:gd name="T2" fmla="*/ 0 w 19"/>
                  <a:gd name="T3" fmla="*/ 0 h 7"/>
                  <a:gd name="T4" fmla="*/ 0 w 19"/>
                  <a:gd name="T5" fmla="*/ 6 h 7"/>
                  <a:gd name="T6" fmla="*/ 6 w 19"/>
                  <a:gd name="T7" fmla="*/ 6 h 7"/>
                  <a:gd name="T8" fmla="*/ 11 w 19"/>
                  <a:gd name="T9" fmla="*/ 7 h 7"/>
                  <a:gd name="T10" fmla="*/ 13 w 19"/>
                  <a:gd name="T11" fmla="*/ 6 h 7"/>
                  <a:gd name="T12" fmla="*/ 19 w 19"/>
                  <a:gd name="T13" fmla="*/ 3 h 7"/>
                  <a:gd name="T14" fmla="*/ 16 w 19"/>
                  <a:gd name="T15" fmla="*/ 0 h 7"/>
                  <a:gd name="T16" fmla="*/ 6 w 19"/>
                  <a:gd name="T1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7">
                    <a:moveTo>
                      <a:pt x="6" y="2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11" y="7"/>
                    </a:lnTo>
                    <a:lnTo>
                      <a:pt x="13" y="6"/>
                    </a:lnTo>
                    <a:lnTo>
                      <a:pt x="19" y="3"/>
                    </a:lnTo>
                    <a:lnTo>
                      <a:pt x="16" y="0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4" name="Freeform 30">
                <a:extLst>
                  <a:ext uri="{FF2B5EF4-FFF2-40B4-BE49-F238E27FC236}">
                    <a16:creationId xmlns:a16="http://schemas.microsoft.com/office/drawing/2014/main" id="{C96E74B2-D759-4BA4-B731-86DEAFCEF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564" y="6054718"/>
                <a:ext cx="31750" cy="20637"/>
              </a:xfrm>
              <a:custGeom>
                <a:avLst/>
                <a:gdLst>
                  <a:gd name="T0" fmla="*/ 10 w 20"/>
                  <a:gd name="T1" fmla="*/ 10 h 13"/>
                  <a:gd name="T2" fmla="*/ 12 w 20"/>
                  <a:gd name="T3" fmla="*/ 11 h 13"/>
                  <a:gd name="T4" fmla="*/ 16 w 20"/>
                  <a:gd name="T5" fmla="*/ 8 h 13"/>
                  <a:gd name="T6" fmla="*/ 20 w 20"/>
                  <a:gd name="T7" fmla="*/ 9 h 13"/>
                  <a:gd name="T8" fmla="*/ 16 w 20"/>
                  <a:gd name="T9" fmla="*/ 3 h 13"/>
                  <a:gd name="T10" fmla="*/ 11 w 20"/>
                  <a:gd name="T11" fmla="*/ 0 h 13"/>
                  <a:gd name="T12" fmla="*/ 9 w 20"/>
                  <a:gd name="T13" fmla="*/ 0 h 13"/>
                  <a:gd name="T14" fmla="*/ 7 w 20"/>
                  <a:gd name="T15" fmla="*/ 1 h 13"/>
                  <a:gd name="T16" fmla="*/ 5 w 20"/>
                  <a:gd name="T17" fmla="*/ 0 h 13"/>
                  <a:gd name="T18" fmla="*/ 4 w 20"/>
                  <a:gd name="T19" fmla="*/ 3 h 13"/>
                  <a:gd name="T20" fmla="*/ 0 w 20"/>
                  <a:gd name="T21" fmla="*/ 7 h 13"/>
                  <a:gd name="T22" fmla="*/ 4 w 20"/>
                  <a:gd name="T23" fmla="*/ 13 h 13"/>
                  <a:gd name="T24" fmla="*/ 10 w 20"/>
                  <a:gd name="T25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3">
                    <a:moveTo>
                      <a:pt x="10" y="10"/>
                    </a:moveTo>
                    <a:lnTo>
                      <a:pt x="12" y="11"/>
                    </a:lnTo>
                    <a:lnTo>
                      <a:pt x="16" y="8"/>
                    </a:lnTo>
                    <a:lnTo>
                      <a:pt x="20" y="9"/>
                    </a:lnTo>
                    <a:lnTo>
                      <a:pt x="16" y="3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4" y="3"/>
                    </a:lnTo>
                    <a:lnTo>
                      <a:pt x="0" y="7"/>
                    </a:lnTo>
                    <a:lnTo>
                      <a:pt x="4" y="13"/>
                    </a:lnTo>
                    <a:lnTo>
                      <a:pt x="10" y="1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5" name="Freeform 31">
                <a:extLst>
                  <a:ext uri="{FF2B5EF4-FFF2-40B4-BE49-F238E27FC236}">
                    <a16:creationId xmlns:a16="http://schemas.microsoft.com/office/drawing/2014/main" id="{F844D925-9983-4EE6-9BF3-A92915CCE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6097581"/>
                <a:ext cx="22225" cy="39687"/>
              </a:xfrm>
              <a:custGeom>
                <a:avLst/>
                <a:gdLst>
                  <a:gd name="T0" fmla="*/ 4 w 14"/>
                  <a:gd name="T1" fmla="*/ 19 h 25"/>
                  <a:gd name="T2" fmla="*/ 7 w 14"/>
                  <a:gd name="T3" fmla="*/ 25 h 25"/>
                  <a:gd name="T4" fmla="*/ 9 w 14"/>
                  <a:gd name="T5" fmla="*/ 21 h 25"/>
                  <a:gd name="T6" fmla="*/ 13 w 14"/>
                  <a:gd name="T7" fmla="*/ 16 h 25"/>
                  <a:gd name="T8" fmla="*/ 14 w 14"/>
                  <a:gd name="T9" fmla="*/ 12 h 25"/>
                  <a:gd name="T10" fmla="*/ 14 w 14"/>
                  <a:gd name="T11" fmla="*/ 10 h 25"/>
                  <a:gd name="T12" fmla="*/ 12 w 14"/>
                  <a:gd name="T13" fmla="*/ 7 h 25"/>
                  <a:gd name="T14" fmla="*/ 10 w 14"/>
                  <a:gd name="T15" fmla="*/ 0 h 25"/>
                  <a:gd name="T16" fmla="*/ 2 w 14"/>
                  <a:gd name="T17" fmla="*/ 7 h 25"/>
                  <a:gd name="T18" fmla="*/ 2 w 14"/>
                  <a:gd name="T19" fmla="*/ 12 h 25"/>
                  <a:gd name="T20" fmla="*/ 0 w 14"/>
                  <a:gd name="T21" fmla="*/ 17 h 25"/>
                  <a:gd name="T22" fmla="*/ 4 w 14"/>
                  <a:gd name="T23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5">
                    <a:moveTo>
                      <a:pt x="4" y="19"/>
                    </a:moveTo>
                    <a:lnTo>
                      <a:pt x="7" y="25"/>
                    </a:lnTo>
                    <a:lnTo>
                      <a:pt x="9" y="21"/>
                    </a:lnTo>
                    <a:lnTo>
                      <a:pt x="13" y="16"/>
                    </a:lnTo>
                    <a:lnTo>
                      <a:pt x="14" y="12"/>
                    </a:lnTo>
                    <a:lnTo>
                      <a:pt x="14" y="10"/>
                    </a:lnTo>
                    <a:lnTo>
                      <a:pt x="12" y="7"/>
                    </a:lnTo>
                    <a:lnTo>
                      <a:pt x="10" y="0"/>
                    </a:lnTo>
                    <a:lnTo>
                      <a:pt x="2" y="7"/>
                    </a:lnTo>
                    <a:lnTo>
                      <a:pt x="2" y="12"/>
                    </a:lnTo>
                    <a:lnTo>
                      <a:pt x="0" y="17"/>
                    </a:lnTo>
                    <a:lnTo>
                      <a:pt x="4" y="1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6" name="Freeform 32">
                <a:extLst>
                  <a:ext uri="{FF2B5EF4-FFF2-40B4-BE49-F238E27FC236}">
                    <a16:creationId xmlns:a16="http://schemas.microsoft.com/office/drawing/2014/main" id="{ACB1FC6B-52A9-4FB3-8F35-74B32760A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451" y="6205531"/>
                <a:ext cx="22225" cy="22225"/>
              </a:xfrm>
              <a:custGeom>
                <a:avLst/>
                <a:gdLst>
                  <a:gd name="T0" fmla="*/ 0 w 14"/>
                  <a:gd name="T1" fmla="*/ 10 h 14"/>
                  <a:gd name="T2" fmla="*/ 2 w 14"/>
                  <a:gd name="T3" fmla="*/ 11 h 14"/>
                  <a:gd name="T4" fmla="*/ 9 w 14"/>
                  <a:gd name="T5" fmla="*/ 12 h 14"/>
                  <a:gd name="T6" fmla="*/ 13 w 14"/>
                  <a:gd name="T7" fmla="*/ 14 h 14"/>
                  <a:gd name="T8" fmla="*/ 14 w 14"/>
                  <a:gd name="T9" fmla="*/ 13 h 14"/>
                  <a:gd name="T10" fmla="*/ 12 w 14"/>
                  <a:gd name="T11" fmla="*/ 7 h 14"/>
                  <a:gd name="T12" fmla="*/ 8 w 14"/>
                  <a:gd name="T13" fmla="*/ 1 h 14"/>
                  <a:gd name="T14" fmla="*/ 4 w 14"/>
                  <a:gd name="T15" fmla="*/ 0 h 14"/>
                  <a:gd name="T16" fmla="*/ 2 w 14"/>
                  <a:gd name="T17" fmla="*/ 2 h 14"/>
                  <a:gd name="T18" fmla="*/ 4 w 14"/>
                  <a:gd name="T19" fmla="*/ 7 h 14"/>
                  <a:gd name="T20" fmla="*/ 2 w 14"/>
                  <a:gd name="T21" fmla="*/ 9 h 14"/>
                  <a:gd name="T22" fmla="*/ 0 w 14"/>
                  <a:gd name="T23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4">
                    <a:moveTo>
                      <a:pt x="0" y="10"/>
                    </a:moveTo>
                    <a:lnTo>
                      <a:pt x="2" y="11"/>
                    </a:lnTo>
                    <a:lnTo>
                      <a:pt x="9" y="12"/>
                    </a:lnTo>
                    <a:lnTo>
                      <a:pt x="13" y="14"/>
                    </a:lnTo>
                    <a:lnTo>
                      <a:pt x="14" y="13"/>
                    </a:lnTo>
                    <a:lnTo>
                      <a:pt x="12" y="7"/>
                    </a:lnTo>
                    <a:lnTo>
                      <a:pt x="8" y="1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4" y="7"/>
                    </a:lnTo>
                    <a:lnTo>
                      <a:pt x="2" y="9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7" name="Freeform 33">
                <a:extLst>
                  <a:ext uri="{FF2B5EF4-FFF2-40B4-BE49-F238E27FC236}">
                    <a16:creationId xmlns:a16="http://schemas.microsoft.com/office/drawing/2014/main" id="{2B043095-3E72-4515-B372-3FB175B50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0191" y="5127620"/>
                <a:ext cx="19050" cy="20637"/>
              </a:xfrm>
              <a:custGeom>
                <a:avLst/>
                <a:gdLst>
                  <a:gd name="T0" fmla="*/ 11 w 12"/>
                  <a:gd name="T1" fmla="*/ 5 h 13"/>
                  <a:gd name="T2" fmla="*/ 8 w 12"/>
                  <a:gd name="T3" fmla="*/ 0 h 13"/>
                  <a:gd name="T4" fmla="*/ 0 w 12"/>
                  <a:gd name="T5" fmla="*/ 1 h 13"/>
                  <a:gd name="T6" fmla="*/ 5 w 12"/>
                  <a:gd name="T7" fmla="*/ 6 h 13"/>
                  <a:gd name="T8" fmla="*/ 12 w 12"/>
                  <a:gd name="T9" fmla="*/ 13 h 13"/>
                  <a:gd name="T10" fmla="*/ 11 w 12"/>
                  <a:gd name="T1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11" y="5"/>
                    </a:moveTo>
                    <a:lnTo>
                      <a:pt x="8" y="0"/>
                    </a:lnTo>
                    <a:lnTo>
                      <a:pt x="0" y="1"/>
                    </a:lnTo>
                    <a:lnTo>
                      <a:pt x="5" y="6"/>
                    </a:lnTo>
                    <a:lnTo>
                      <a:pt x="12" y="13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8" name="Freeform 34">
                <a:extLst>
                  <a:ext uri="{FF2B5EF4-FFF2-40B4-BE49-F238E27FC236}">
                    <a16:creationId xmlns:a16="http://schemas.microsoft.com/office/drawing/2014/main" id="{69C07BF9-2988-44E5-9799-7ED285EA2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3203" y="5237157"/>
                <a:ext cx="20638" cy="58737"/>
              </a:xfrm>
              <a:custGeom>
                <a:avLst/>
                <a:gdLst>
                  <a:gd name="T0" fmla="*/ 12 w 13"/>
                  <a:gd name="T1" fmla="*/ 0 h 37"/>
                  <a:gd name="T2" fmla="*/ 0 w 13"/>
                  <a:gd name="T3" fmla="*/ 8 h 37"/>
                  <a:gd name="T4" fmla="*/ 2 w 13"/>
                  <a:gd name="T5" fmla="*/ 14 h 37"/>
                  <a:gd name="T6" fmla="*/ 1 w 13"/>
                  <a:gd name="T7" fmla="*/ 21 h 37"/>
                  <a:gd name="T8" fmla="*/ 1 w 13"/>
                  <a:gd name="T9" fmla="*/ 27 h 37"/>
                  <a:gd name="T10" fmla="*/ 3 w 13"/>
                  <a:gd name="T11" fmla="*/ 37 h 37"/>
                  <a:gd name="T12" fmla="*/ 6 w 13"/>
                  <a:gd name="T13" fmla="*/ 35 h 37"/>
                  <a:gd name="T14" fmla="*/ 9 w 13"/>
                  <a:gd name="T15" fmla="*/ 33 h 37"/>
                  <a:gd name="T16" fmla="*/ 10 w 13"/>
                  <a:gd name="T17" fmla="*/ 28 h 37"/>
                  <a:gd name="T18" fmla="*/ 7 w 13"/>
                  <a:gd name="T19" fmla="*/ 27 h 37"/>
                  <a:gd name="T20" fmla="*/ 10 w 13"/>
                  <a:gd name="T21" fmla="*/ 25 h 37"/>
                  <a:gd name="T22" fmla="*/ 10 w 13"/>
                  <a:gd name="T23" fmla="*/ 21 h 37"/>
                  <a:gd name="T24" fmla="*/ 7 w 13"/>
                  <a:gd name="T25" fmla="*/ 17 h 37"/>
                  <a:gd name="T26" fmla="*/ 13 w 13"/>
                  <a:gd name="T27" fmla="*/ 9 h 37"/>
                  <a:gd name="T28" fmla="*/ 12 w 13"/>
                  <a:gd name="T2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37">
                    <a:moveTo>
                      <a:pt x="12" y="0"/>
                    </a:moveTo>
                    <a:lnTo>
                      <a:pt x="0" y="8"/>
                    </a:lnTo>
                    <a:lnTo>
                      <a:pt x="2" y="14"/>
                    </a:lnTo>
                    <a:lnTo>
                      <a:pt x="1" y="21"/>
                    </a:lnTo>
                    <a:lnTo>
                      <a:pt x="1" y="27"/>
                    </a:lnTo>
                    <a:lnTo>
                      <a:pt x="3" y="37"/>
                    </a:lnTo>
                    <a:lnTo>
                      <a:pt x="6" y="35"/>
                    </a:lnTo>
                    <a:lnTo>
                      <a:pt x="9" y="33"/>
                    </a:lnTo>
                    <a:lnTo>
                      <a:pt x="10" y="28"/>
                    </a:lnTo>
                    <a:lnTo>
                      <a:pt x="7" y="27"/>
                    </a:lnTo>
                    <a:lnTo>
                      <a:pt x="10" y="25"/>
                    </a:lnTo>
                    <a:lnTo>
                      <a:pt x="10" y="21"/>
                    </a:lnTo>
                    <a:lnTo>
                      <a:pt x="7" y="17"/>
                    </a:lnTo>
                    <a:lnTo>
                      <a:pt x="13" y="9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9" name="Freeform 35">
                <a:extLst>
                  <a:ext uri="{FF2B5EF4-FFF2-40B4-BE49-F238E27FC236}">
                    <a16:creationId xmlns:a16="http://schemas.microsoft.com/office/drawing/2014/main" id="{EF490ACE-3989-4BAD-B8C1-E7AB834D5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1253" y="5391144"/>
                <a:ext cx="15875" cy="15875"/>
              </a:xfrm>
              <a:custGeom>
                <a:avLst/>
                <a:gdLst>
                  <a:gd name="T0" fmla="*/ 0 w 10"/>
                  <a:gd name="T1" fmla="*/ 0 h 10"/>
                  <a:gd name="T2" fmla="*/ 5 w 10"/>
                  <a:gd name="T3" fmla="*/ 10 h 10"/>
                  <a:gd name="T4" fmla="*/ 6 w 10"/>
                  <a:gd name="T5" fmla="*/ 10 h 10"/>
                  <a:gd name="T6" fmla="*/ 9 w 10"/>
                  <a:gd name="T7" fmla="*/ 9 h 10"/>
                  <a:gd name="T8" fmla="*/ 10 w 10"/>
                  <a:gd name="T9" fmla="*/ 4 h 10"/>
                  <a:gd name="T10" fmla="*/ 8 w 10"/>
                  <a:gd name="T11" fmla="*/ 2 h 10"/>
                  <a:gd name="T12" fmla="*/ 0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0"/>
                    </a:moveTo>
                    <a:lnTo>
                      <a:pt x="5" y="10"/>
                    </a:lnTo>
                    <a:lnTo>
                      <a:pt x="6" y="10"/>
                    </a:lnTo>
                    <a:lnTo>
                      <a:pt x="9" y="9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51602648-7FB5-4627-A4E6-0DB2FD2A5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2067" y="5476869"/>
                <a:ext cx="19050" cy="22225"/>
              </a:xfrm>
              <a:custGeom>
                <a:avLst/>
                <a:gdLst>
                  <a:gd name="T0" fmla="*/ 12 w 12"/>
                  <a:gd name="T1" fmla="*/ 7 h 14"/>
                  <a:gd name="T2" fmla="*/ 9 w 12"/>
                  <a:gd name="T3" fmla="*/ 3 h 14"/>
                  <a:gd name="T4" fmla="*/ 3 w 12"/>
                  <a:gd name="T5" fmla="*/ 0 h 14"/>
                  <a:gd name="T6" fmla="*/ 1 w 12"/>
                  <a:gd name="T7" fmla="*/ 2 h 14"/>
                  <a:gd name="T8" fmla="*/ 0 w 12"/>
                  <a:gd name="T9" fmla="*/ 5 h 14"/>
                  <a:gd name="T10" fmla="*/ 2 w 12"/>
                  <a:gd name="T11" fmla="*/ 11 h 14"/>
                  <a:gd name="T12" fmla="*/ 6 w 12"/>
                  <a:gd name="T13" fmla="*/ 12 h 14"/>
                  <a:gd name="T14" fmla="*/ 10 w 12"/>
                  <a:gd name="T15" fmla="*/ 14 h 14"/>
                  <a:gd name="T16" fmla="*/ 9 w 12"/>
                  <a:gd name="T17" fmla="*/ 11 h 14"/>
                  <a:gd name="T18" fmla="*/ 9 w 12"/>
                  <a:gd name="T19" fmla="*/ 8 h 14"/>
                  <a:gd name="T20" fmla="*/ 12 w 12"/>
                  <a:gd name="T2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4">
                    <a:moveTo>
                      <a:pt x="12" y="7"/>
                    </a:moveTo>
                    <a:lnTo>
                      <a:pt x="9" y="3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2" y="11"/>
                    </a:lnTo>
                    <a:lnTo>
                      <a:pt x="6" y="12"/>
                    </a:lnTo>
                    <a:lnTo>
                      <a:pt x="10" y="14"/>
                    </a:lnTo>
                    <a:lnTo>
                      <a:pt x="9" y="11"/>
                    </a:lnTo>
                    <a:lnTo>
                      <a:pt x="9" y="8"/>
                    </a:lnTo>
                    <a:lnTo>
                      <a:pt x="12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" name="Freeform 37">
                <a:extLst>
                  <a:ext uri="{FF2B5EF4-FFF2-40B4-BE49-F238E27FC236}">
                    <a16:creationId xmlns:a16="http://schemas.microsoft.com/office/drawing/2014/main" id="{2F28953A-1E6D-4D75-BF59-1B4ACD159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941" y="5535607"/>
                <a:ext cx="31750" cy="28575"/>
              </a:xfrm>
              <a:custGeom>
                <a:avLst/>
                <a:gdLst>
                  <a:gd name="T0" fmla="*/ 16 w 20"/>
                  <a:gd name="T1" fmla="*/ 2 h 18"/>
                  <a:gd name="T2" fmla="*/ 8 w 20"/>
                  <a:gd name="T3" fmla="*/ 1 h 18"/>
                  <a:gd name="T4" fmla="*/ 4 w 20"/>
                  <a:gd name="T5" fmla="*/ 0 h 18"/>
                  <a:gd name="T6" fmla="*/ 0 w 20"/>
                  <a:gd name="T7" fmla="*/ 6 h 18"/>
                  <a:gd name="T8" fmla="*/ 3 w 20"/>
                  <a:gd name="T9" fmla="*/ 12 h 18"/>
                  <a:gd name="T10" fmla="*/ 9 w 20"/>
                  <a:gd name="T11" fmla="*/ 13 h 18"/>
                  <a:gd name="T12" fmla="*/ 15 w 20"/>
                  <a:gd name="T13" fmla="*/ 15 h 18"/>
                  <a:gd name="T14" fmla="*/ 16 w 20"/>
                  <a:gd name="T15" fmla="*/ 18 h 18"/>
                  <a:gd name="T16" fmla="*/ 17 w 20"/>
                  <a:gd name="T17" fmla="*/ 18 h 18"/>
                  <a:gd name="T18" fmla="*/ 20 w 20"/>
                  <a:gd name="T19" fmla="*/ 13 h 18"/>
                  <a:gd name="T20" fmla="*/ 19 w 20"/>
                  <a:gd name="T21" fmla="*/ 11 h 18"/>
                  <a:gd name="T22" fmla="*/ 16 w 20"/>
                  <a:gd name="T23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18">
                    <a:moveTo>
                      <a:pt x="16" y="2"/>
                    </a:moveTo>
                    <a:lnTo>
                      <a:pt x="8" y="1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3" y="12"/>
                    </a:lnTo>
                    <a:lnTo>
                      <a:pt x="9" y="13"/>
                    </a:lnTo>
                    <a:lnTo>
                      <a:pt x="15" y="15"/>
                    </a:lnTo>
                    <a:lnTo>
                      <a:pt x="16" y="18"/>
                    </a:lnTo>
                    <a:lnTo>
                      <a:pt x="17" y="18"/>
                    </a:lnTo>
                    <a:lnTo>
                      <a:pt x="20" y="13"/>
                    </a:lnTo>
                    <a:lnTo>
                      <a:pt x="19" y="11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" name="Freeform 38">
                <a:extLst>
                  <a:ext uri="{FF2B5EF4-FFF2-40B4-BE49-F238E27FC236}">
                    <a16:creationId xmlns:a16="http://schemas.microsoft.com/office/drawing/2014/main" id="{F71E83F3-4068-4E1A-9982-3DE6D9CBE2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0153" y="5568944"/>
                <a:ext cx="33338" cy="14287"/>
              </a:xfrm>
              <a:custGeom>
                <a:avLst/>
                <a:gdLst>
                  <a:gd name="T0" fmla="*/ 11 w 21"/>
                  <a:gd name="T1" fmla="*/ 8 h 9"/>
                  <a:gd name="T2" fmla="*/ 13 w 21"/>
                  <a:gd name="T3" fmla="*/ 9 h 9"/>
                  <a:gd name="T4" fmla="*/ 18 w 21"/>
                  <a:gd name="T5" fmla="*/ 8 h 9"/>
                  <a:gd name="T6" fmla="*/ 21 w 21"/>
                  <a:gd name="T7" fmla="*/ 4 h 9"/>
                  <a:gd name="T8" fmla="*/ 18 w 21"/>
                  <a:gd name="T9" fmla="*/ 2 h 9"/>
                  <a:gd name="T10" fmla="*/ 16 w 21"/>
                  <a:gd name="T11" fmla="*/ 2 h 9"/>
                  <a:gd name="T12" fmla="*/ 13 w 21"/>
                  <a:gd name="T13" fmla="*/ 2 h 9"/>
                  <a:gd name="T14" fmla="*/ 11 w 21"/>
                  <a:gd name="T15" fmla="*/ 4 h 9"/>
                  <a:gd name="T16" fmla="*/ 8 w 21"/>
                  <a:gd name="T17" fmla="*/ 2 h 9"/>
                  <a:gd name="T18" fmla="*/ 5 w 21"/>
                  <a:gd name="T19" fmla="*/ 4 h 9"/>
                  <a:gd name="T20" fmla="*/ 0 w 21"/>
                  <a:gd name="T21" fmla="*/ 0 h 9"/>
                  <a:gd name="T22" fmla="*/ 1 w 21"/>
                  <a:gd name="T23" fmla="*/ 6 h 9"/>
                  <a:gd name="T24" fmla="*/ 5 w 21"/>
                  <a:gd name="T25" fmla="*/ 7 h 9"/>
                  <a:gd name="T26" fmla="*/ 11 w 21"/>
                  <a:gd name="T2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9">
                    <a:moveTo>
                      <a:pt x="11" y="8"/>
                    </a:moveTo>
                    <a:lnTo>
                      <a:pt x="13" y="9"/>
                    </a:lnTo>
                    <a:lnTo>
                      <a:pt x="18" y="8"/>
                    </a:lnTo>
                    <a:lnTo>
                      <a:pt x="21" y="4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3" y="2"/>
                    </a:lnTo>
                    <a:lnTo>
                      <a:pt x="11" y="4"/>
                    </a:lnTo>
                    <a:lnTo>
                      <a:pt x="8" y="2"/>
                    </a:lnTo>
                    <a:lnTo>
                      <a:pt x="5" y="4"/>
                    </a:lnTo>
                    <a:lnTo>
                      <a:pt x="0" y="0"/>
                    </a:lnTo>
                    <a:lnTo>
                      <a:pt x="1" y="6"/>
                    </a:lnTo>
                    <a:lnTo>
                      <a:pt x="5" y="7"/>
                    </a:lnTo>
                    <a:lnTo>
                      <a:pt x="11" y="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3" name="Freeform 39">
                <a:extLst>
                  <a:ext uri="{FF2B5EF4-FFF2-40B4-BE49-F238E27FC236}">
                    <a16:creationId xmlns:a16="http://schemas.microsoft.com/office/drawing/2014/main" id="{34FE7EB2-0F19-45AA-925A-72D36CAD4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039" y="2251072"/>
                <a:ext cx="66676" cy="36512"/>
              </a:xfrm>
              <a:custGeom>
                <a:avLst/>
                <a:gdLst>
                  <a:gd name="T0" fmla="*/ 42 w 42"/>
                  <a:gd name="T1" fmla="*/ 18 h 23"/>
                  <a:gd name="T2" fmla="*/ 39 w 42"/>
                  <a:gd name="T3" fmla="*/ 14 h 23"/>
                  <a:gd name="T4" fmla="*/ 22 w 42"/>
                  <a:gd name="T5" fmla="*/ 14 h 23"/>
                  <a:gd name="T6" fmla="*/ 14 w 42"/>
                  <a:gd name="T7" fmla="*/ 5 h 23"/>
                  <a:gd name="T8" fmla="*/ 4 w 42"/>
                  <a:gd name="T9" fmla="*/ 0 h 23"/>
                  <a:gd name="T10" fmla="*/ 1 w 42"/>
                  <a:gd name="T11" fmla="*/ 0 h 23"/>
                  <a:gd name="T12" fmla="*/ 0 w 42"/>
                  <a:gd name="T13" fmla="*/ 2 h 23"/>
                  <a:gd name="T14" fmla="*/ 6 w 42"/>
                  <a:gd name="T15" fmla="*/ 9 h 23"/>
                  <a:gd name="T16" fmla="*/ 9 w 42"/>
                  <a:gd name="T17" fmla="*/ 20 h 23"/>
                  <a:gd name="T18" fmla="*/ 12 w 42"/>
                  <a:gd name="T19" fmla="*/ 23 h 23"/>
                  <a:gd name="T20" fmla="*/ 15 w 42"/>
                  <a:gd name="T21" fmla="*/ 21 h 23"/>
                  <a:gd name="T22" fmla="*/ 34 w 42"/>
                  <a:gd name="T23" fmla="*/ 21 h 23"/>
                  <a:gd name="T24" fmla="*/ 42 w 42"/>
                  <a:gd name="T25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3">
                    <a:moveTo>
                      <a:pt x="42" y="18"/>
                    </a:moveTo>
                    <a:lnTo>
                      <a:pt x="39" y="14"/>
                    </a:lnTo>
                    <a:lnTo>
                      <a:pt x="22" y="14"/>
                    </a:lnTo>
                    <a:lnTo>
                      <a:pt x="14" y="5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6" y="9"/>
                    </a:lnTo>
                    <a:lnTo>
                      <a:pt x="9" y="20"/>
                    </a:lnTo>
                    <a:lnTo>
                      <a:pt x="12" y="23"/>
                    </a:lnTo>
                    <a:lnTo>
                      <a:pt x="15" y="21"/>
                    </a:lnTo>
                    <a:lnTo>
                      <a:pt x="34" y="21"/>
                    </a:lnTo>
                    <a:lnTo>
                      <a:pt x="42" y="1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" name="Freeform 40">
                <a:extLst>
                  <a:ext uri="{FF2B5EF4-FFF2-40B4-BE49-F238E27FC236}">
                    <a16:creationId xmlns:a16="http://schemas.microsoft.com/office/drawing/2014/main" id="{3835A979-6514-4529-86C1-428866E50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751" y="2270122"/>
                <a:ext cx="38100" cy="33337"/>
              </a:xfrm>
              <a:custGeom>
                <a:avLst/>
                <a:gdLst>
                  <a:gd name="T0" fmla="*/ 21 w 24"/>
                  <a:gd name="T1" fmla="*/ 0 h 21"/>
                  <a:gd name="T2" fmla="*/ 16 w 24"/>
                  <a:gd name="T3" fmla="*/ 0 h 21"/>
                  <a:gd name="T4" fmla="*/ 12 w 24"/>
                  <a:gd name="T5" fmla="*/ 2 h 21"/>
                  <a:gd name="T6" fmla="*/ 10 w 24"/>
                  <a:gd name="T7" fmla="*/ 5 h 21"/>
                  <a:gd name="T8" fmla="*/ 5 w 24"/>
                  <a:gd name="T9" fmla="*/ 7 h 21"/>
                  <a:gd name="T10" fmla="*/ 0 w 24"/>
                  <a:gd name="T11" fmla="*/ 13 h 21"/>
                  <a:gd name="T12" fmla="*/ 3 w 24"/>
                  <a:gd name="T13" fmla="*/ 16 h 21"/>
                  <a:gd name="T14" fmla="*/ 20 w 24"/>
                  <a:gd name="T15" fmla="*/ 21 h 21"/>
                  <a:gd name="T16" fmla="*/ 21 w 24"/>
                  <a:gd name="T17" fmla="*/ 19 h 21"/>
                  <a:gd name="T18" fmla="*/ 23 w 24"/>
                  <a:gd name="T19" fmla="*/ 16 h 21"/>
                  <a:gd name="T20" fmla="*/ 24 w 24"/>
                  <a:gd name="T21" fmla="*/ 5 h 21"/>
                  <a:gd name="T22" fmla="*/ 21 w 24"/>
                  <a:gd name="T2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21">
                    <a:moveTo>
                      <a:pt x="21" y="0"/>
                    </a:moveTo>
                    <a:lnTo>
                      <a:pt x="16" y="0"/>
                    </a:lnTo>
                    <a:lnTo>
                      <a:pt x="12" y="2"/>
                    </a:lnTo>
                    <a:lnTo>
                      <a:pt x="10" y="5"/>
                    </a:lnTo>
                    <a:lnTo>
                      <a:pt x="5" y="7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20" y="21"/>
                    </a:lnTo>
                    <a:lnTo>
                      <a:pt x="21" y="19"/>
                    </a:lnTo>
                    <a:lnTo>
                      <a:pt x="23" y="16"/>
                    </a:lnTo>
                    <a:lnTo>
                      <a:pt x="24" y="5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Freeform 41">
                <a:extLst>
                  <a:ext uri="{FF2B5EF4-FFF2-40B4-BE49-F238E27FC236}">
                    <a16:creationId xmlns:a16="http://schemas.microsoft.com/office/drawing/2014/main" id="{6B479FD8-1FF6-4040-B3DE-1E3D55736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001" y="2424111"/>
                <a:ext cx="38100" cy="47625"/>
              </a:xfrm>
              <a:custGeom>
                <a:avLst/>
                <a:gdLst>
                  <a:gd name="T0" fmla="*/ 4 w 24"/>
                  <a:gd name="T1" fmla="*/ 15 h 30"/>
                  <a:gd name="T2" fmla="*/ 9 w 24"/>
                  <a:gd name="T3" fmla="*/ 30 h 30"/>
                  <a:gd name="T4" fmla="*/ 16 w 24"/>
                  <a:gd name="T5" fmla="*/ 30 h 30"/>
                  <a:gd name="T6" fmla="*/ 23 w 24"/>
                  <a:gd name="T7" fmla="*/ 27 h 30"/>
                  <a:gd name="T8" fmla="*/ 24 w 24"/>
                  <a:gd name="T9" fmla="*/ 23 h 30"/>
                  <a:gd name="T10" fmla="*/ 24 w 24"/>
                  <a:gd name="T11" fmla="*/ 19 h 30"/>
                  <a:gd name="T12" fmla="*/ 22 w 24"/>
                  <a:gd name="T13" fmla="*/ 16 h 30"/>
                  <a:gd name="T14" fmla="*/ 18 w 24"/>
                  <a:gd name="T15" fmla="*/ 13 h 30"/>
                  <a:gd name="T16" fmla="*/ 11 w 24"/>
                  <a:gd name="T17" fmla="*/ 4 h 30"/>
                  <a:gd name="T18" fmla="*/ 6 w 24"/>
                  <a:gd name="T19" fmla="*/ 0 h 30"/>
                  <a:gd name="T20" fmla="*/ 3 w 24"/>
                  <a:gd name="T21" fmla="*/ 1 h 30"/>
                  <a:gd name="T22" fmla="*/ 0 w 24"/>
                  <a:gd name="T23" fmla="*/ 7 h 30"/>
                  <a:gd name="T24" fmla="*/ 1 w 24"/>
                  <a:gd name="T25" fmla="*/ 12 h 30"/>
                  <a:gd name="T26" fmla="*/ 4 w 24"/>
                  <a:gd name="T27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30">
                    <a:moveTo>
                      <a:pt x="4" y="15"/>
                    </a:moveTo>
                    <a:lnTo>
                      <a:pt x="9" y="30"/>
                    </a:lnTo>
                    <a:lnTo>
                      <a:pt x="16" y="30"/>
                    </a:lnTo>
                    <a:lnTo>
                      <a:pt x="23" y="27"/>
                    </a:lnTo>
                    <a:lnTo>
                      <a:pt x="24" y="23"/>
                    </a:lnTo>
                    <a:lnTo>
                      <a:pt x="24" y="19"/>
                    </a:lnTo>
                    <a:lnTo>
                      <a:pt x="22" y="16"/>
                    </a:lnTo>
                    <a:lnTo>
                      <a:pt x="18" y="13"/>
                    </a:lnTo>
                    <a:lnTo>
                      <a:pt x="11" y="4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0" y="7"/>
                    </a:lnTo>
                    <a:lnTo>
                      <a:pt x="1" y="12"/>
                    </a:lnTo>
                    <a:lnTo>
                      <a:pt x="4" y="1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6" name="Freeform 42">
                <a:extLst>
                  <a:ext uri="{FF2B5EF4-FFF2-40B4-BE49-F238E27FC236}">
                    <a16:creationId xmlns:a16="http://schemas.microsoft.com/office/drawing/2014/main" id="{D4F8566F-CFF6-453A-9015-F3E855D11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051" y="2830510"/>
                <a:ext cx="26988" cy="23812"/>
              </a:xfrm>
              <a:custGeom>
                <a:avLst/>
                <a:gdLst>
                  <a:gd name="T0" fmla="*/ 4 w 17"/>
                  <a:gd name="T1" fmla="*/ 13 h 15"/>
                  <a:gd name="T2" fmla="*/ 7 w 17"/>
                  <a:gd name="T3" fmla="*/ 15 h 15"/>
                  <a:gd name="T4" fmla="*/ 17 w 17"/>
                  <a:gd name="T5" fmla="*/ 12 h 15"/>
                  <a:gd name="T6" fmla="*/ 17 w 17"/>
                  <a:gd name="T7" fmla="*/ 9 h 15"/>
                  <a:gd name="T8" fmla="*/ 17 w 17"/>
                  <a:gd name="T9" fmla="*/ 3 h 15"/>
                  <a:gd name="T10" fmla="*/ 2 w 17"/>
                  <a:gd name="T11" fmla="*/ 0 h 15"/>
                  <a:gd name="T12" fmla="*/ 0 w 17"/>
                  <a:gd name="T13" fmla="*/ 3 h 15"/>
                  <a:gd name="T14" fmla="*/ 2 w 17"/>
                  <a:gd name="T15" fmla="*/ 8 h 15"/>
                  <a:gd name="T16" fmla="*/ 4 w 17"/>
                  <a:gd name="T1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5">
                    <a:moveTo>
                      <a:pt x="4" y="13"/>
                    </a:moveTo>
                    <a:lnTo>
                      <a:pt x="7" y="15"/>
                    </a:lnTo>
                    <a:lnTo>
                      <a:pt x="17" y="12"/>
                    </a:lnTo>
                    <a:lnTo>
                      <a:pt x="17" y="9"/>
                    </a:lnTo>
                    <a:lnTo>
                      <a:pt x="17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2" y="8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7" name="Freeform 43">
                <a:extLst>
                  <a:ext uri="{FF2B5EF4-FFF2-40B4-BE49-F238E27FC236}">
                    <a16:creationId xmlns:a16="http://schemas.microsoft.com/office/drawing/2014/main" id="{09760E77-53FA-4925-8F24-E74121DE0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301" y="3616321"/>
                <a:ext cx="68263" cy="34925"/>
              </a:xfrm>
              <a:custGeom>
                <a:avLst/>
                <a:gdLst>
                  <a:gd name="T0" fmla="*/ 34 w 43"/>
                  <a:gd name="T1" fmla="*/ 15 h 22"/>
                  <a:gd name="T2" fmla="*/ 31 w 43"/>
                  <a:gd name="T3" fmla="*/ 12 h 22"/>
                  <a:gd name="T4" fmla="*/ 28 w 43"/>
                  <a:gd name="T5" fmla="*/ 4 h 22"/>
                  <a:gd name="T6" fmla="*/ 25 w 43"/>
                  <a:gd name="T7" fmla="*/ 1 h 22"/>
                  <a:gd name="T8" fmla="*/ 23 w 43"/>
                  <a:gd name="T9" fmla="*/ 0 h 22"/>
                  <a:gd name="T10" fmla="*/ 17 w 43"/>
                  <a:gd name="T11" fmla="*/ 1 h 22"/>
                  <a:gd name="T12" fmla="*/ 16 w 43"/>
                  <a:gd name="T13" fmla="*/ 6 h 22"/>
                  <a:gd name="T14" fmla="*/ 13 w 43"/>
                  <a:gd name="T15" fmla="*/ 7 h 22"/>
                  <a:gd name="T16" fmla="*/ 8 w 43"/>
                  <a:gd name="T17" fmla="*/ 5 h 22"/>
                  <a:gd name="T18" fmla="*/ 5 w 43"/>
                  <a:gd name="T19" fmla="*/ 4 h 22"/>
                  <a:gd name="T20" fmla="*/ 1 w 43"/>
                  <a:gd name="T21" fmla="*/ 4 h 22"/>
                  <a:gd name="T22" fmla="*/ 0 w 43"/>
                  <a:gd name="T23" fmla="*/ 7 h 22"/>
                  <a:gd name="T24" fmla="*/ 1 w 43"/>
                  <a:gd name="T25" fmla="*/ 13 h 22"/>
                  <a:gd name="T26" fmla="*/ 39 w 43"/>
                  <a:gd name="T27" fmla="*/ 22 h 22"/>
                  <a:gd name="T28" fmla="*/ 43 w 43"/>
                  <a:gd name="T29" fmla="*/ 20 h 22"/>
                  <a:gd name="T30" fmla="*/ 43 w 43"/>
                  <a:gd name="T31" fmla="*/ 18 h 22"/>
                  <a:gd name="T32" fmla="*/ 34 w 43"/>
                  <a:gd name="T33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22">
                    <a:moveTo>
                      <a:pt x="34" y="15"/>
                    </a:moveTo>
                    <a:lnTo>
                      <a:pt x="31" y="12"/>
                    </a:lnTo>
                    <a:lnTo>
                      <a:pt x="28" y="4"/>
                    </a:lnTo>
                    <a:lnTo>
                      <a:pt x="25" y="1"/>
                    </a:lnTo>
                    <a:lnTo>
                      <a:pt x="23" y="0"/>
                    </a:lnTo>
                    <a:lnTo>
                      <a:pt x="17" y="1"/>
                    </a:lnTo>
                    <a:lnTo>
                      <a:pt x="16" y="6"/>
                    </a:lnTo>
                    <a:lnTo>
                      <a:pt x="13" y="7"/>
                    </a:lnTo>
                    <a:lnTo>
                      <a:pt x="8" y="5"/>
                    </a:lnTo>
                    <a:lnTo>
                      <a:pt x="5" y="4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13"/>
                    </a:lnTo>
                    <a:lnTo>
                      <a:pt x="39" y="22"/>
                    </a:lnTo>
                    <a:lnTo>
                      <a:pt x="43" y="20"/>
                    </a:lnTo>
                    <a:lnTo>
                      <a:pt x="43" y="18"/>
                    </a:lnTo>
                    <a:lnTo>
                      <a:pt x="34" y="1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8" name="Freeform 44">
                <a:extLst>
                  <a:ext uri="{FF2B5EF4-FFF2-40B4-BE49-F238E27FC236}">
                    <a16:creationId xmlns:a16="http://schemas.microsoft.com/office/drawing/2014/main" id="{824F0838-23DD-4605-95D7-F81FDC209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013" y="5178419"/>
                <a:ext cx="76200" cy="88900"/>
              </a:xfrm>
              <a:custGeom>
                <a:avLst/>
                <a:gdLst>
                  <a:gd name="T0" fmla="*/ 14 w 48"/>
                  <a:gd name="T1" fmla="*/ 5 h 56"/>
                  <a:gd name="T2" fmla="*/ 12 w 48"/>
                  <a:gd name="T3" fmla="*/ 5 h 56"/>
                  <a:gd name="T4" fmla="*/ 9 w 48"/>
                  <a:gd name="T5" fmla="*/ 8 h 56"/>
                  <a:gd name="T6" fmla="*/ 8 w 48"/>
                  <a:gd name="T7" fmla="*/ 11 h 56"/>
                  <a:gd name="T8" fmla="*/ 7 w 48"/>
                  <a:gd name="T9" fmla="*/ 12 h 56"/>
                  <a:gd name="T10" fmla="*/ 2 w 48"/>
                  <a:gd name="T11" fmla="*/ 14 h 56"/>
                  <a:gd name="T12" fmla="*/ 0 w 48"/>
                  <a:gd name="T13" fmla="*/ 16 h 56"/>
                  <a:gd name="T14" fmla="*/ 1 w 48"/>
                  <a:gd name="T15" fmla="*/ 19 h 56"/>
                  <a:gd name="T16" fmla="*/ 4 w 48"/>
                  <a:gd name="T17" fmla="*/ 21 h 56"/>
                  <a:gd name="T18" fmla="*/ 8 w 48"/>
                  <a:gd name="T19" fmla="*/ 20 h 56"/>
                  <a:gd name="T20" fmla="*/ 10 w 48"/>
                  <a:gd name="T21" fmla="*/ 21 h 56"/>
                  <a:gd name="T22" fmla="*/ 26 w 48"/>
                  <a:gd name="T23" fmla="*/ 21 h 56"/>
                  <a:gd name="T24" fmla="*/ 30 w 48"/>
                  <a:gd name="T25" fmla="*/ 20 h 56"/>
                  <a:gd name="T26" fmla="*/ 32 w 48"/>
                  <a:gd name="T27" fmla="*/ 20 h 56"/>
                  <a:gd name="T28" fmla="*/ 30 w 48"/>
                  <a:gd name="T29" fmla="*/ 23 h 56"/>
                  <a:gd name="T30" fmla="*/ 24 w 48"/>
                  <a:gd name="T31" fmla="*/ 26 h 56"/>
                  <a:gd name="T32" fmla="*/ 22 w 48"/>
                  <a:gd name="T33" fmla="*/ 41 h 56"/>
                  <a:gd name="T34" fmla="*/ 18 w 48"/>
                  <a:gd name="T35" fmla="*/ 51 h 56"/>
                  <a:gd name="T36" fmla="*/ 17 w 48"/>
                  <a:gd name="T37" fmla="*/ 56 h 56"/>
                  <a:gd name="T38" fmla="*/ 19 w 48"/>
                  <a:gd name="T39" fmla="*/ 56 h 56"/>
                  <a:gd name="T40" fmla="*/ 20 w 48"/>
                  <a:gd name="T41" fmla="*/ 54 h 56"/>
                  <a:gd name="T42" fmla="*/ 28 w 48"/>
                  <a:gd name="T43" fmla="*/ 52 h 56"/>
                  <a:gd name="T44" fmla="*/ 29 w 48"/>
                  <a:gd name="T45" fmla="*/ 51 h 56"/>
                  <a:gd name="T46" fmla="*/ 27 w 48"/>
                  <a:gd name="T47" fmla="*/ 46 h 56"/>
                  <a:gd name="T48" fmla="*/ 29 w 48"/>
                  <a:gd name="T49" fmla="*/ 42 h 56"/>
                  <a:gd name="T50" fmla="*/ 40 w 48"/>
                  <a:gd name="T51" fmla="*/ 40 h 56"/>
                  <a:gd name="T52" fmla="*/ 47 w 48"/>
                  <a:gd name="T53" fmla="*/ 34 h 56"/>
                  <a:gd name="T54" fmla="*/ 48 w 48"/>
                  <a:gd name="T55" fmla="*/ 23 h 56"/>
                  <a:gd name="T56" fmla="*/ 47 w 48"/>
                  <a:gd name="T57" fmla="*/ 20 h 56"/>
                  <a:gd name="T58" fmla="*/ 43 w 48"/>
                  <a:gd name="T59" fmla="*/ 17 h 56"/>
                  <a:gd name="T60" fmla="*/ 38 w 48"/>
                  <a:gd name="T61" fmla="*/ 16 h 56"/>
                  <a:gd name="T62" fmla="*/ 38 w 48"/>
                  <a:gd name="T63" fmla="*/ 11 h 56"/>
                  <a:gd name="T64" fmla="*/ 38 w 48"/>
                  <a:gd name="T65" fmla="*/ 7 h 56"/>
                  <a:gd name="T66" fmla="*/ 36 w 48"/>
                  <a:gd name="T67" fmla="*/ 6 h 56"/>
                  <a:gd name="T68" fmla="*/ 34 w 48"/>
                  <a:gd name="T69" fmla="*/ 5 h 56"/>
                  <a:gd name="T70" fmla="*/ 33 w 48"/>
                  <a:gd name="T71" fmla="*/ 4 h 56"/>
                  <a:gd name="T72" fmla="*/ 32 w 48"/>
                  <a:gd name="T73" fmla="*/ 3 h 56"/>
                  <a:gd name="T74" fmla="*/ 29 w 48"/>
                  <a:gd name="T75" fmla="*/ 2 h 56"/>
                  <a:gd name="T76" fmla="*/ 26 w 48"/>
                  <a:gd name="T77" fmla="*/ 1 h 56"/>
                  <a:gd name="T78" fmla="*/ 21 w 48"/>
                  <a:gd name="T79" fmla="*/ 0 h 56"/>
                  <a:gd name="T80" fmla="*/ 18 w 48"/>
                  <a:gd name="T81" fmla="*/ 2 h 56"/>
                  <a:gd name="T82" fmla="*/ 14 w 48"/>
                  <a:gd name="T83" fmla="*/ 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" h="56">
                    <a:moveTo>
                      <a:pt x="14" y="5"/>
                    </a:moveTo>
                    <a:lnTo>
                      <a:pt x="12" y="5"/>
                    </a:lnTo>
                    <a:lnTo>
                      <a:pt x="9" y="8"/>
                    </a:lnTo>
                    <a:lnTo>
                      <a:pt x="8" y="11"/>
                    </a:lnTo>
                    <a:lnTo>
                      <a:pt x="7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1" y="19"/>
                    </a:lnTo>
                    <a:lnTo>
                      <a:pt x="4" y="21"/>
                    </a:lnTo>
                    <a:lnTo>
                      <a:pt x="8" y="20"/>
                    </a:lnTo>
                    <a:lnTo>
                      <a:pt x="10" y="21"/>
                    </a:lnTo>
                    <a:lnTo>
                      <a:pt x="26" y="21"/>
                    </a:lnTo>
                    <a:lnTo>
                      <a:pt x="30" y="20"/>
                    </a:lnTo>
                    <a:lnTo>
                      <a:pt x="32" y="20"/>
                    </a:lnTo>
                    <a:lnTo>
                      <a:pt x="30" y="23"/>
                    </a:lnTo>
                    <a:lnTo>
                      <a:pt x="24" y="26"/>
                    </a:lnTo>
                    <a:lnTo>
                      <a:pt x="22" y="41"/>
                    </a:lnTo>
                    <a:lnTo>
                      <a:pt x="18" y="51"/>
                    </a:lnTo>
                    <a:lnTo>
                      <a:pt x="17" y="56"/>
                    </a:lnTo>
                    <a:lnTo>
                      <a:pt x="19" y="56"/>
                    </a:lnTo>
                    <a:lnTo>
                      <a:pt x="20" y="54"/>
                    </a:lnTo>
                    <a:lnTo>
                      <a:pt x="28" y="52"/>
                    </a:lnTo>
                    <a:lnTo>
                      <a:pt x="29" y="51"/>
                    </a:lnTo>
                    <a:lnTo>
                      <a:pt x="27" y="46"/>
                    </a:lnTo>
                    <a:lnTo>
                      <a:pt x="29" y="42"/>
                    </a:lnTo>
                    <a:lnTo>
                      <a:pt x="40" y="40"/>
                    </a:lnTo>
                    <a:lnTo>
                      <a:pt x="47" y="34"/>
                    </a:lnTo>
                    <a:lnTo>
                      <a:pt x="48" y="23"/>
                    </a:lnTo>
                    <a:lnTo>
                      <a:pt x="47" y="20"/>
                    </a:lnTo>
                    <a:lnTo>
                      <a:pt x="43" y="17"/>
                    </a:lnTo>
                    <a:lnTo>
                      <a:pt x="38" y="16"/>
                    </a:lnTo>
                    <a:lnTo>
                      <a:pt x="38" y="11"/>
                    </a:lnTo>
                    <a:lnTo>
                      <a:pt x="38" y="7"/>
                    </a:lnTo>
                    <a:lnTo>
                      <a:pt x="36" y="6"/>
                    </a:lnTo>
                    <a:lnTo>
                      <a:pt x="34" y="5"/>
                    </a:lnTo>
                    <a:lnTo>
                      <a:pt x="33" y="4"/>
                    </a:lnTo>
                    <a:lnTo>
                      <a:pt x="32" y="3"/>
                    </a:lnTo>
                    <a:lnTo>
                      <a:pt x="29" y="2"/>
                    </a:lnTo>
                    <a:lnTo>
                      <a:pt x="26" y="1"/>
                    </a:lnTo>
                    <a:lnTo>
                      <a:pt x="21" y="0"/>
                    </a:lnTo>
                    <a:lnTo>
                      <a:pt x="18" y="2"/>
                    </a:lnTo>
                    <a:lnTo>
                      <a:pt x="14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9" name="Freeform 45">
                <a:extLst>
                  <a:ext uri="{FF2B5EF4-FFF2-40B4-BE49-F238E27FC236}">
                    <a16:creationId xmlns:a16="http://schemas.microsoft.com/office/drawing/2014/main" id="{EC604720-AD48-447F-84EC-012AF2E15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79" y="5184769"/>
                <a:ext cx="38100" cy="53975"/>
              </a:xfrm>
              <a:custGeom>
                <a:avLst/>
                <a:gdLst>
                  <a:gd name="T0" fmla="*/ 1 w 24"/>
                  <a:gd name="T1" fmla="*/ 25 h 34"/>
                  <a:gd name="T2" fmla="*/ 0 w 24"/>
                  <a:gd name="T3" fmla="*/ 30 h 34"/>
                  <a:gd name="T4" fmla="*/ 2 w 24"/>
                  <a:gd name="T5" fmla="*/ 32 h 34"/>
                  <a:gd name="T6" fmla="*/ 5 w 24"/>
                  <a:gd name="T7" fmla="*/ 29 h 34"/>
                  <a:gd name="T8" fmla="*/ 8 w 24"/>
                  <a:gd name="T9" fmla="*/ 28 h 34"/>
                  <a:gd name="T10" fmla="*/ 11 w 24"/>
                  <a:gd name="T11" fmla="*/ 31 h 34"/>
                  <a:gd name="T12" fmla="*/ 12 w 24"/>
                  <a:gd name="T13" fmla="*/ 34 h 34"/>
                  <a:gd name="T14" fmla="*/ 21 w 24"/>
                  <a:gd name="T15" fmla="*/ 28 h 34"/>
                  <a:gd name="T16" fmla="*/ 22 w 24"/>
                  <a:gd name="T17" fmla="*/ 20 h 34"/>
                  <a:gd name="T18" fmla="*/ 22 w 24"/>
                  <a:gd name="T19" fmla="*/ 13 h 34"/>
                  <a:gd name="T20" fmla="*/ 24 w 24"/>
                  <a:gd name="T21" fmla="*/ 7 h 34"/>
                  <a:gd name="T22" fmla="*/ 23 w 24"/>
                  <a:gd name="T23" fmla="*/ 0 h 34"/>
                  <a:gd name="T24" fmla="*/ 21 w 24"/>
                  <a:gd name="T25" fmla="*/ 0 h 34"/>
                  <a:gd name="T26" fmla="*/ 18 w 24"/>
                  <a:gd name="T27" fmla="*/ 3 h 34"/>
                  <a:gd name="T28" fmla="*/ 15 w 24"/>
                  <a:gd name="T29" fmla="*/ 4 h 34"/>
                  <a:gd name="T30" fmla="*/ 12 w 24"/>
                  <a:gd name="T31" fmla="*/ 6 h 34"/>
                  <a:gd name="T32" fmla="*/ 12 w 24"/>
                  <a:gd name="T33" fmla="*/ 11 h 34"/>
                  <a:gd name="T34" fmla="*/ 9 w 24"/>
                  <a:gd name="T35" fmla="*/ 13 h 34"/>
                  <a:gd name="T36" fmla="*/ 4 w 24"/>
                  <a:gd name="T37" fmla="*/ 16 h 34"/>
                  <a:gd name="T38" fmla="*/ 5 w 24"/>
                  <a:gd name="T39" fmla="*/ 18 h 34"/>
                  <a:gd name="T40" fmla="*/ 7 w 24"/>
                  <a:gd name="T41" fmla="*/ 19 h 34"/>
                  <a:gd name="T42" fmla="*/ 5 w 24"/>
                  <a:gd name="T43" fmla="*/ 23 h 34"/>
                  <a:gd name="T44" fmla="*/ 1 w 24"/>
                  <a:gd name="T45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34">
                    <a:moveTo>
                      <a:pt x="1" y="25"/>
                    </a:moveTo>
                    <a:lnTo>
                      <a:pt x="0" y="30"/>
                    </a:lnTo>
                    <a:lnTo>
                      <a:pt x="2" y="32"/>
                    </a:lnTo>
                    <a:lnTo>
                      <a:pt x="5" y="29"/>
                    </a:lnTo>
                    <a:lnTo>
                      <a:pt x="8" y="28"/>
                    </a:lnTo>
                    <a:lnTo>
                      <a:pt x="11" y="31"/>
                    </a:lnTo>
                    <a:lnTo>
                      <a:pt x="12" y="34"/>
                    </a:lnTo>
                    <a:lnTo>
                      <a:pt x="21" y="28"/>
                    </a:lnTo>
                    <a:lnTo>
                      <a:pt x="22" y="20"/>
                    </a:lnTo>
                    <a:lnTo>
                      <a:pt x="22" y="13"/>
                    </a:lnTo>
                    <a:lnTo>
                      <a:pt x="24" y="7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18" y="3"/>
                    </a:lnTo>
                    <a:lnTo>
                      <a:pt x="15" y="4"/>
                    </a:lnTo>
                    <a:lnTo>
                      <a:pt x="12" y="6"/>
                    </a:lnTo>
                    <a:lnTo>
                      <a:pt x="12" y="11"/>
                    </a:lnTo>
                    <a:lnTo>
                      <a:pt x="9" y="13"/>
                    </a:lnTo>
                    <a:lnTo>
                      <a:pt x="4" y="16"/>
                    </a:lnTo>
                    <a:lnTo>
                      <a:pt x="5" y="18"/>
                    </a:lnTo>
                    <a:lnTo>
                      <a:pt x="7" y="19"/>
                    </a:lnTo>
                    <a:lnTo>
                      <a:pt x="5" y="23"/>
                    </a:lnTo>
                    <a:lnTo>
                      <a:pt x="1" y="2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0" name="Freeform 46">
                <a:extLst>
                  <a:ext uri="{FF2B5EF4-FFF2-40B4-BE49-F238E27FC236}">
                    <a16:creationId xmlns:a16="http://schemas.microsoft.com/office/drawing/2014/main" id="{748A898B-D593-40AD-8C82-2DFFCD367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6441" y="5322882"/>
                <a:ext cx="47625" cy="33337"/>
              </a:xfrm>
              <a:custGeom>
                <a:avLst/>
                <a:gdLst>
                  <a:gd name="T0" fmla="*/ 24 w 30"/>
                  <a:gd name="T1" fmla="*/ 2 h 21"/>
                  <a:gd name="T2" fmla="*/ 21 w 30"/>
                  <a:gd name="T3" fmla="*/ 3 h 21"/>
                  <a:gd name="T4" fmla="*/ 16 w 30"/>
                  <a:gd name="T5" fmla="*/ 0 h 21"/>
                  <a:gd name="T6" fmla="*/ 9 w 30"/>
                  <a:gd name="T7" fmla="*/ 1 h 21"/>
                  <a:gd name="T8" fmla="*/ 3 w 30"/>
                  <a:gd name="T9" fmla="*/ 6 h 21"/>
                  <a:gd name="T10" fmla="*/ 0 w 30"/>
                  <a:gd name="T11" fmla="*/ 10 h 21"/>
                  <a:gd name="T12" fmla="*/ 0 w 30"/>
                  <a:gd name="T13" fmla="*/ 13 h 21"/>
                  <a:gd name="T14" fmla="*/ 6 w 30"/>
                  <a:gd name="T15" fmla="*/ 19 h 21"/>
                  <a:gd name="T16" fmla="*/ 10 w 30"/>
                  <a:gd name="T17" fmla="*/ 21 h 21"/>
                  <a:gd name="T18" fmla="*/ 17 w 30"/>
                  <a:gd name="T19" fmla="*/ 20 h 21"/>
                  <a:gd name="T20" fmla="*/ 30 w 30"/>
                  <a:gd name="T21" fmla="*/ 4 h 21"/>
                  <a:gd name="T22" fmla="*/ 27 w 30"/>
                  <a:gd name="T23" fmla="*/ 2 h 21"/>
                  <a:gd name="T24" fmla="*/ 24 w 30"/>
                  <a:gd name="T25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21">
                    <a:moveTo>
                      <a:pt x="24" y="2"/>
                    </a:moveTo>
                    <a:lnTo>
                      <a:pt x="21" y="3"/>
                    </a:lnTo>
                    <a:lnTo>
                      <a:pt x="16" y="0"/>
                    </a:lnTo>
                    <a:lnTo>
                      <a:pt x="9" y="1"/>
                    </a:lnTo>
                    <a:lnTo>
                      <a:pt x="3" y="6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6" y="19"/>
                    </a:lnTo>
                    <a:lnTo>
                      <a:pt x="10" y="21"/>
                    </a:lnTo>
                    <a:lnTo>
                      <a:pt x="17" y="20"/>
                    </a:lnTo>
                    <a:lnTo>
                      <a:pt x="30" y="4"/>
                    </a:lnTo>
                    <a:lnTo>
                      <a:pt x="27" y="2"/>
                    </a:lnTo>
                    <a:lnTo>
                      <a:pt x="24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1" name="Freeform 47">
                <a:extLst>
                  <a:ext uri="{FF2B5EF4-FFF2-40B4-BE49-F238E27FC236}">
                    <a16:creationId xmlns:a16="http://schemas.microsoft.com/office/drawing/2014/main" id="{5371B829-6FFE-46BE-9766-F5F66023B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941" y="5368919"/>
                <a:ext cx="53975" cy="34925"/>
              </a:xfrm>
              <a:custGeom>
                <a:avLst/>
                <a:gdLst>
                  <a:gd name="T0" fmla="*/ 17 w 34"/>
                  <a:gd name="T1" fmla="*/ 17 h 22"/>
                  <a:gd name="T2" fmla="*/ 26 w 34"/>
                  <a:gd name="T3" fmla="*/ 11 h 22"/>
                  <a:gd name="T4" fmla="*/ 34 w 34"/>
                  <a:gd name="T5" fmla="*/ 9 h 22"/>
                  <a:gd name="T6" fmla="*/ 34 w 34"/>
                  <a:gd name="T7" fmla="*/ 5 h 22"/>
                  <a:gd name="T8" fmla="*/ 9 w 34"/>
                  <a:gd name="T9" fmla="*/ 0 h 22"/>
                  <a:gd name="T10" fmla="*/ 3 w 34"/>
                  <a:gd name="T11" fmla="*/ 2 h 22"/>
                  <a:gd name="T12" fmla="*/ 0 w 34"/>
                  <a:gd name="T13" fmla="*/ 7 h 22"/>
                  <a:gd name="T14" fmla="*/ 10 w 34"/>
                  <a:gd name="T15" fmla="*/ 22 h 22"/>
                  <a:gd name="T16" fmla="*/ 17 w 34"/>
                  <a:gd name="T1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2">
                    <a:moveTo>
                      <a:pt x="17" y="17"/>
                    </a:moveTo>
                    <a:lnTo>
                      <a:pt x="26" y="11"/>
                    </a:lnTo>
                    <a:lnTo>
                      <a:pt x="34" y="9"/>
                    </a:lnTo>
                    <a:lnTo>
                      <a:pt x="34" y="5"/>
                    </a:lnTo>
                    <a:lnTo>
                      <a:pt x="9" y="0"/>
                    </a:lnTo>
                    <a:lnTo>
                      <a:pt x="3" y="2"/>
                    </a:lnTo>
                    <a:lnTo>
                      <a:pt x="0" y="7"/>
                    </a:lnTo>
                    <a:lnTo>
                      <a:pt x="10" y="22"/>
                    </a:lnTo>
                    <a:lnTo>
                      <a:pt x="17" y="1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" name="Freeform 48">
                <a:extLst>
                  <a:ext uri="{FF2B5EF4-FFF2-40B4-BE49-F238E27FC236}">
                    <a16:creationId xmlns:a16="http://schemas.microsoft.com/office/drawing/2014/main" id="{D248E051-B7F9-4E6F-B3E0-011EECA53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579" y="5414957"/>
                <a:ext cx="42863" cy="66675"/>
              </a:xfrm>
              <a:custGeom>
                <a:avLst/>
                <a:gdLst>
                  <a:gd name="T0" fmla="*/ 4 w 27"/>
                  <a:gd name="T1" fmla="*/ 37 h 42"/>
                  <a:gd name="T2" fmla="*/ 5 w 27"/>
                  <a:gd name="T3" fmla="*/ 40 h 42"/>
                  <a:gd name="T4" fmla="*/ 7 w 27"/>
                  <a:gd name="T5" fmla="*/ 41 h 42"/>
                  <a:gd name="T6" fmla="*/ 17 w 27"/>
                  <a:gd name="T7" fmla="*/ 42 h 42"/>
                  <a:gd name="T8" fmla="*/ 24 w 27"/>
                  <a:gd name="T9" fmla="*/ 39 h 42"/>
                  <a:gd name="T10" fmla="*/ 27 w 27"/>
                  <a:gd name="T11" fmla="*/ 32 h 42"/>
                  <a:gd name="T12" fmla="*/ 25 w 27"/>
                  <a:gd name="T13" fmla="*/ 26 h 42"/>
                  <a:gd name="T14" fmla="*/ 20 w 27"/>
                  <a:gd name="T15" fmla="*/ 24 h 42"/>
                  <a:gd name="T16" fmla="*/ 18 w 27"/>
                  <a:gd name="T17" fmla="*/ 20 h 42"/>
                  <a:gd name="T18" fmla="*/ 14 w 27"/>
                  <a:gd name="T19" fmla="*/ 5 h 42"/>
                  <a:gd name="T20" fmla="*/ 12 w 27"/>
                  <a:gd name="T21" fmla="*/ 5 h 42"/>
                  <a:gd name="T22" fmla="*/ 11 w 27"/>
                  <a:gd name="T23" fmla="*/ 4 h 42"/>
                  <a:gd name="T24" fmla="*/ 11 w 27"/>
                  <a:gd name="T25" fmla="*/ 0 h 42"/>
                  <a:gd name="T26" fmla="*/ 8 w 27"/>
                  <a:gd name="T27" fmla="*/ 0 h 42"/>
                  <a:gd name="T28" fmla="*/ 5 w 27"/>
                  <a:gd name="T29" fmla="*/ 5 h 42"/>
                  <a:gd name="T30" fmla="*/ 5 w 27"/>
                  <a:gd name="T31" fmla="*/ 9 h 42"/>
                  <a:gd name="T32" fmla="*/ 7 w 27"/>
                  <a:gd name="T33" fmla="*/ 11 h 42"/>
                  <a:gd name="T34" fmla="*/ 6 w 27"/>
                  <a:gd name="T35" fmla="*/ 15 h 42"/>
                  <a:gd name="T36" fmla="*/ 5 w 27"/>
                  <a:gd name="T37" fmla="*/ 17 h 42"/>
                  <a:gd name="T38" fmla="*/ 2 w 27"/>
                  <a:gd name="T39" fmla="*/ 14 h 42"/>
                  <a:gd name="T40" fmla="*/ 1 w 27"/>
                  <a:gd name="T41" fmla="*/ 10 h 42"/>
                  <a:gd name="T42" fmla="*/ 0 w 27"/>
                  <a:gd name="T43" fmla="*/ 11 h 42"/>
                  <a:gd name="T44" fmla="*/ 1 w 27"/>
                  <a:gd name="T45" fmla="*/ 22 h 42"/>
                  <a:gd name="T46" fmla="*/ 5 w 27"/>
                  <a:gd name="T47" fmla="*/ 30 h 42"/>
                  <a:gd name="T48" fmla="*/ 6 w 27"/>
                  <a:gd name="T49" fmla="*/ 34 h 42"/>
                  <a:gd name="T50" fmla="*/ 4 w 27"/>
                  <a:gd name="T51" fmla="*/ 35 h 42"/>
                  <a:gd name="T52" fmla="*/ 4 w 27"/>
                  <a:gd name="T53" fmla="*/ 3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2">
                    <a:moveTo>
                      <a:pt x="4" y="37"/>
                    </a:moveTo>
                    <a:lnTo>
                      <a:pt x="5" y="40"/>
                    </a:lnTo>
                    <a:lnTo>
                      <a:pt x="7" y="41"/>
                    </a:lnTo>
                    <a:lnTo>
                      <a:pt x="17" y="42"/>
                    </a:lnTo>
                    <a:lnTo>
                      <a:pt x="24" y="39"/>
                    </a:lnTo>
                    <a:lnTo>
                      <a:pt x="27" y="32"/>
                    </a:lnTo>
                    <a:lnTo>
                      <a:pt x="25" y="26"/>
                    </a:lnTo>
                    <a:lnTo>
                      <a:pt x="20" y="24"/>
                    </a:lnTo>
                    <a:lnTo>
                      <a:pt x="18" y="20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11" y="4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5"/>
                    </a:lnTo>
                    <a:lnTo>
                      <a:pt x="5" y="9"/>
                    </a:lnTo>
                    <a:lnTo>
                      <a:pt x="7" y="11"/>
                    </a:lnTo>
                    <a:lnTo>
                      <a:pt x="6" y="15"/>
                    </a:lnTo>
                    <a:lnTo>
                      <a:pt x="5" y="17"/>
                    </a:lnTo>
                    <a:lnTo>
                      <a:pt x="2" y="14"/>
                    </a:lnTo>
                    <a:lnTo>
                      <a:pt x="1" y="10"/>
                    </a:lnTo>
                    <a:lnTo>
                      <a:pt x="0" y="11"/>
                    </a:lnTo>
                    <a:lnTo>
                      <a:pt x="1" y="22"/>
                    </a:lnTo>
                    <a:lnTo>
                      <a:pt x="5" y="30"/>
                    </a:lnTo>
                    <a:lnTo>
                      <a:pt x="6" y="34"/>
                    </a:lnTo>
                    <a:lnTo>
                      <a:pt x="4" y="35"/>
                    </a:lnTo>
                    <a:lnTo>
                      <a:pt x="4" y="3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" name="Freeform 49">
                <a:extLst>
                  <a:ext uri="{FF2B5EF4-FFF2-40B4-BE49-F238E27FC236}">
                    <a16:creationId xmlns:a16="http://schemas.microsoft.com/office/drawing/2014/main" id="{7659730D-2414-41AB-9F41-4B0745198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42" y="5473694"/>
                <a:ext cx="46038" cy="19050"/>
              </a:xfrm>
              <a:custGeom>
                <a:avLst/>
                <a:gdLst>
                  <a:gd name="T0" fmla="*/ 16 w 29"/>
                  <a:gd name="T1" fmla="*/ 5 h 12"/>
                  <a:gd name="T2" fmla="*/ 4 w 29"/>
                  <a:gd name="T3" fmla="*/ 0 h 12"/>
                  <a:gd name="T4" fmla="*/ 0 w 29"/>
                  <a:gd name="T5" fmla="*/ 3 h 12"/>
                  <a:gd name="T6" fmla="*/ 3 w 29"/>
                  <a:gd name="T7" fmla="*/ 6 h 12"/>
                  <a:gd name="T8" fmla="*/ 16 w 29"/>
                  <a:gd name="T9" fmla="*/ 9 h 12"/>
                  <a:gd name="T10" fmla="*/ 21 w 29"/>
                  <a:gd name="T11" fmla="*/ 11 h 12"/>
                  <a:gd name="T12" fmla="*/ 26 w 29"/>
                  <a:gd name="T13" fmla="*/ 12 h 12"/>
                  <a:gd name="T14" fmla="*/ 29 w 29"/>
                  <a:gd name="T15" fmla="*/ 11 h 12"/>
                  <a:gd name="T16" fmla="*/ 29 w 29"/>
                  <a:gd name="T17" fmla="*/ 7 h 12"/>
                  <a:gd name="T18" fmla="*/ 24 w 29"/>
                  <a:gd name="T19" fmla="*/ 4 h 12"/>
                  <a:gd name="T20" fmla="*/ 16 w 29"/>
                  <a:gd name="T21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2">
                    <a:moveTo>
                      <a:pt x="16" y="5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3" y="6"/>
                    </a:lnTo>
                    <a:lnTo>
                      <a:pt x="16" y="9"/>
                    </a:lnTo>
                    <a:lnTo>
                      <a:pt x="21" y="11"/>
                    </a:lnTo>
                    <a:lnTo>
                      <a:pt x="26" y="12"/>
                    </a:lnTo>
                    <a:lnTo>
                      <a:pt x="29" y="11"/>
                    </a:lnTo>
                    <a:lnTo>
                      <a:pt x="29" y="7"/>
                    </a:lnTo>
                    <a:lnTo>
                      <a:pt x="24" y="4"/>
                    </a:lnTo>
                    <a:lnTo>
                      <a:pt x="16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" name="Freeform 50">
                <a:extLst>
                  <a:ext uri="{FF2B5EF4-FFF2-40B4-BE49-F238E27FC236}">
                    <a16:creationId xmlns:a16="http://schemas.microsoft.com/office/drawing/2014/main" id="{A017B9C3-6DD0-472D-BF92-21966359C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928" y="5492744"/>
                <a:ext cx="41275" cy="17462"/>
              </a:xfrm>
              <a:custGeom>
                <a:avLst/>
                <a:gdLst>
                  <a:gd name="T0" fmla="*/ 12 w 26"/>
                  <a:gd name="T1" fmla="*/ 0 h 11"/>
                  <a:gd name="T2" fmla="*/ 3 w 26"/>
                  <a:gd name="T3" fmla="*/ 3 h 11"/>
                  <a:gd name="T4" fmla="*/ 0 w 26"/>
                  <a:gd name="T5" fmla="*/ 5 h 11"/>
                  <a:gd name="T6" fmla="*/ 10 w 26"/>
                  <a:gd name="T7" fmla="*/ 10 h 11"/>
                  <a:gd name="T8" fmla="*/ 14 w 26"/>
                  <a:gd name="T9" fmla="*/ 11 h 11"/>
                  <a:gd name="T10" fmla="*/ 24 w 26"/>
                  <a:gd name="T11" fmla="*/ 11 h 11"/>
                  <a:gd name="T12" fmla="*/ 26 w 26"/>
                  <a:gd name="T13" fmla="*/ 10 h 11"/>
                  <a:gd name="T14" fmla="*/ 16 w 26"/>
                  <a:gd name="T15" fmla="*/ 2 h 11"/>
                  <a:gd name="T16" fmla="*/ 12 w 26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1">
                    <a:moveTo>
                      <a:pt x="12" y="0"/>
                    </a:moveTo>
                    <a:lnTo>
                      <a:pt x="3" y="3"/>
                    </a:lnTo>
                    <a:lnTo>
                      <a:pt x="0" y="5"/>
                    </a:lnTo>
                    <a:lnTo>
                      <a:pt x="10" y="10"/>
                    </a:lnTo>
                    <a:lnTo>
                      <a:pt x="14" y="11"/>
                    </a:lnTo>
                    <a:lnTo>
                      <a:pt x="24" y="11"/>
                    </a:lnTo>
                    <a:lnTo>
                      <a:pt x="26" y="10"/>
                    </a:lnTo>
                    <a:lnTo>
                      <a:pt x="16" y="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" name="Freeform 51">
                <a:extLst>
                  <a:ext uri="{FF2B5EF4-FFF2-40B4-BE49-F238E27FC236}">
                    <a16:creationId xmlns:a16="http://schemas.microsoft.com/office/drawing/2014/main" id="{52E76776-AC7F-40B7-984E-7725118DB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" y="5578469"/>
                <a:ext cx="79375" cy="66675"/>
              </a:xfrm>
              <a:custGeom>
                <a:avLst/>
                <a:gdLst>
                  <a:gd name="T0" fmla="*/ 7 w 50"/>
                  <a:gd name="T1" fmla="*/ 42 h 42"/>
                  <a:gd name="T2" fmla="*/ 9 w 50"/>
                  <a:gd name="T3" fmla="*/ 41 h 42"/>
                  <a:gd name="T4" fmla="*/ 13 w 50"/>
                  <a:gd name="T5" fmla="*/ 40 h 42"/>
                  <a:gd name="T6" fmla="*/ 16 w 50"/>
                  <a:gd name="T7" fmla="*/ 38 h 42"/>
                  <a:gd name="T8" fmla="*/ 20 w 50"/>
                  <a:gd name="T9" fmla="*/ 38 h 42"/>
                  <a:gd name="T10" fmla="*/ 21 w 50"/>
                  <a:gd name="T11" fmla="*/ 37 h 42"/>
                  <a:gd name="T12" fmla="*/ 23 w 50"/>
                  <a:gd name="T13" fmla="*/ 34 h 42"/>
                  <a:gd name="T14" fmla="*/ 27 w 50"/>
                  <a:gd name="T15" fmla="*/ 33 h 42"/>
                  <a:gd name="T16" fmla="*/ 32 w 50"/>
                  <a:gd name="T17" fmla="*/ 34 h 42"/>
                  <a:gd name="T18" fmla="*/ 35 w 50"/>
                  <a:gd name="T19" fmla="*/ 34 h 42"/>
                  <a:gd name="T20" fmla="*/ 39 w 50"/>
                  <a:gd name="T21" fmla="*/ 30 h 42"/>
                  <a:gd name="T22" fmla="*/ 50 w 50"/>
                  <a:gd name="T23" fmla="*/ 25 h 42"/>
                  <a:gd name="T24" fmla="*/ 49 w 50"/>
                  <a:gd name="T25" fmla="*/ 22 h 42"/>
                  <a:gd name="T26" fmla="*/ 42 w 50"/>
                  <a:gd name="T27" fmla="*/ 22 h 42"/>
                  <a:gd name="T28" fmla="*/ 40 w 50"/>
                  <a:gd name="T29" fmla="*/ 13 h 42"/>
                  <a:gd name="T30" fmla="*/ 34 w 50"/>
                  <a:gd name="T31" fmla="*/ 6 h 42"/>
                  <a:gd name="T32" fmla="*/ 24 w 50"/>
                  <a:gd name="T33" fmla="*/ 13 h 42"/>
                  <a:gd name="T34" fmla="*/ 24 w 50"/>
                  <a:gd name="T35" fmla="*/ 11 h 42"/>
                  <a:gd name="T36" fmla="*/ 27 w 50"/>
                  <a:gd name="T37" fmla="*/ 6 h 42"/>
                  <a:gd name="T38" fmla="*/ 27 w 50"/>
                  <a:gd name="T39" fmla="*/ 2 h 42"/>
                  <a:gd name="T40" fmla="*/ 22 w 50"/>
                  <a:gd name="T41" fmla="*/ 0 h 42"/>
                  <a:gd name="T42" fmla="*/ 20 w 50"/>
                  <a:gd name="T43" fmla="*/ 0 h 42"/>
                  <a:gd name="T44" fmla="*/ 9 w 50"/>
                  <a:gd name="T45" fmla="*/ 9 h 42"/>
                  <a:gd name="T46" fmla="*/ 6 w 50"/>
                  <a:gd name="T47" fmla="*/ 12 h 42"/>
                  <a:gd name="T48" fmla="*/ 2 w 50"/>
                  <a:gd name="T49" fmla="*/ 14 h 42"/>
                  <a:gd name="T50" fmla="*/ 0 w 50"/>
                  <a:gd name="T51" fmla="*/ 16 h 42"/>
                  <a:gd name="T52" fmla="*/ 3 w 50"/>
                  <a:gd name="T53" fmla="*/ 20 h 42"/>
                  <a:gd name="T54" fmla="*/ 7 w 50"/>
                  <a:gd name="T55" fmla="*/ 22 h 42"/>
                  <a:gd name="T56" fmla="*/ 5 w 50"/>
                  <a:gd name="T57" fmla="*/ 40 h 42"/>
                  <a:gd name="T58" fmla="*/ 7 w 50"/>
                  <a:gd name="T5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0" h="42">
                    <a:moveTo>
                      <a:pt x="7" y="42"/>
                    </a:moveTo>
                    <a:lnTo>
                      <a:pt x="9" y="41"/>
                    </a:lnTo>
                    <a:lnTo>
                      <a:pt x="13" y="40"/>
                    </a:lnTo>
                    <a:lnTo>
                      <a:pt x="16" y="38"/>
                    </a:lnTo>
                    <a:lnTo>
                      <a:pt x="20" y="38"/>
                    </a:lnTo>
                    <a:lnTo>
                      <a:pt x="21" y="37"/>
                    </a:lnTo>
                    <a:lnTo>
                      <a:pt x="23" y="34"/>
                    </a:lnTo>
                    <a:lnTo>
                      <a:pt x="27" y="33"/>
                    </a:lnTo>
                    <a:lnTo>
                      <a:pt x="32" y="34"/>
                    </a:lnTo>
                    <a:lnTo>
                      <a:pt x="35" y="34"/>
                    </a:lnTo>
                    <a:lnTo>
                      <a:pt x="39" y="30"/>
                    </a:lnTo>
                    <a:lnTo>
                      <a:pt x="50" y="25"/>
                    </a:lnTo>
                    <a:lnTo>
                      <a:pt x="49" y="22"/>
                    </a:lnTo>
                    <a:lnTo>
                      <a:pt x="42" y="22"/>
                    </a:lnTo>
                    <a:lnTo>
                      <a:pt x="40" y="13"/>
                    </a:lnTo>
                    <a:lnTo>
                      <a:pt x="34" y="6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7" y="6"/>
                    </a:lnTo>
                    <a:lnTo>
                      <a:pt x="27" y="2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9" y="9"/>
                    </a:lnTo>
                    <a:lnTo>
                      <a:pt x="6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3" y="20"/>
                    </a:lnTo>
                    <a:lnTo>
                      <a:pt x="7" y="22"/>
                    </a:lnTo>
                    <a:lnTo>
                      <a:pt x="5" y="40"/>
                    </a:lnTo>
                    <a:lnTo>
                      <a:pt x="7" y="4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" name="Freeform 52">
                <a:extLst>
                  <a:ext uri="{FF2B5EF4-FFF2-40B4-BE49-F238E27FC236}">
                    <a16:creationId xmlns:a16="http://schemas.microsoft.com/office/drawing/2014/main" id="{FED8828A-7E78-4F22-AF6C-E0A28D1C4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053" y="5676893"/>
                <a:ext cx="55563" cy="36512"/>
              </a:xfrm>
              <a:custGeom>
                <a:avLst/>
                <a:gdLst>
                  <a:gd name="T0" fmla="*/ 28 w 35"/>
                  <a:gd name="T1" fmla="*/ 7 h 23"/>
                  <a:gd name="T2" fmla="*/ 26 w 35"/>
                  <a:gd name="T3" fmla="*/ 8 h 23"/>
                  <a:gd name="T4" fmla="*/ 19 w 35"/>
                  <a:gd name="T5" fmla="*/ 8 h 23"/>
                  <a:gd name="T6" fmla="*/ 18 w 35"/>
                  <a:gd name="T7" fmla="*/ 8 h 23"/>
                  <a:gd name="T8" fmla="*/ 17 w 35"/>
                  <a:gd name="T9" fmla="*/ 4 h 23"/>
                  <a:gd name="T10" fmla="*/ 14 w 35"/>
                  <a:gd name="T11" fmla="*/ 1 h 23"/>
                  <a:gd name="T12" fmla="*/ 12 w 35"/>
                  <a:gd name="T13" fmla="*/ 0 h 23"/>
                  <a:gd name="T14" fmla="*/ 6 w 35"/>
                  <a:gd name="T15" fmla="*/ 3 h 23"/>
                  <a:gd name="T16" fmla="*/ 2 w 35"/>
                  <a:gd name="T17" fmla="*/ 6 h 23"/>
                  <a:gd name="T18" fmla="*/ 0 w 35"/>
                  <a:gd name="T19" fmla="*/ 13 h 23"/>
                  <a:gd name="T20" fmla="*/ 0 w 35"/>
                  <a:gd name="T21" fmla="*/ 15 h 23"/>
                  <a:gd name="T22" fmla="*/ 3 w 35"/>
                  <a:gd name="T23" fmla="*/ 14 h 23"/>
                  <a:gd name="T24" fmla="*/ 9 w 35"/>
                  <a:gd name="T25" fmla="*/ 23 h 23"/>
                  <a:gd name="T26" fmla="*/ 17 w 35"/>
                  <a:gd name="T27" fmla="*/ 20 h 23"/>
                  <a:gd name="T28" fmla="*/ 19 w 35"/>
                  <a:gd name="T29" fmla="*/ 21 h 23"/>
                  <a:gd name="T30" fmla="*/ 23 w 35"/>
                  <a:gd name="T31" fmla="*/ 19 h 23"/>
                  <a:gd name="T32" fmla="*/ 26 w 35"/>
                  <a:gd name="T33" fmla="*/ 12 h 23"/>
                  <a:gd name="T34" fmla="*/ 29 w 35"/>
                  <a:gd name="T35" fmla="*/ 14 h 23"/>
                  <a:gd name="T36" fmla="*/ 29 w 35"/>
                  <a:gd name="T37" fmla="*/ 17 h 23"/>
                  <a:gd name="T38" fmla="*/ 33 w 35"/>
                  <a:gd name="T39" fmla="*/ 16 h 23"/>
                  <a:gd name="T40" fmla="*/ 35 w 35"/>
                  <a:gd name="T41" fmla="*/ 13 h 23"/>
                  <a:gd name="T42" fmla="*/ 32 w 35"/>
                  <a:gd name="T43" fmla="*/ 8 h 23"/>
                  <a:gd name="T44" fmla="*/ 28 w 35"/>
                  <a:gd name="T45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" h="23">
                    <a:moveTo>
                      <a:pt x="28" y="7"/>
                    </a:moveTo>
                    <a:lnTo>
                      <a:pt x="26" y="8"/>
                    </a:lnTo>
                    <a:lnTo>
                      <a:pt x="19" y="8"/>
                    </a:lnTo>
                    <a:lnTo>
                      <a:pt x="18" y="8"/>
                    </a:lnTo>
                    <a:lnTo>
                      <a:pt x="17" y="4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6" y="3"/>
                    </a:lnTo>
                    <a:lnTo>
                      <a:pt x="2" y="6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3" y="14"/>
                    </a:lnTo>
                    <a:lnTo>
                      <a:pt x="9" y="23"/>
                    </a:lnTo>
                    <a:lnTo>
                      <a:pt x="17" y="20"/>
                    </a:lnTo>
                    <a:lnTo>
                      <a:pt x="19" y="21"/>
                    </a:lnTo>
                    <a:lnTo>
                      <a:pt x="23" y="19"/>
                    </a:lnTo>
                    <a:lnTo>
                      <a:pt x="26" y="12"/>
                    </a:lnTo>
                    <a:lnTo>
                      <a:pt x="29" y="14"/>
                    </a:lnTo>
                    <a:lnTo>
                      <a:pt x="29" y="17"/>
                    </a:lnTo>
                    <a:lnTo>
                      <a:pt x="33" y="16"/>
                    </a:lnTo>
                    <a:lnTo>
                      <a:pt x="35" y="13"/>
                    </a:lnTo>
                    <a:lnTo>
                      <a:pt x="32" y="8"/>
                    </a:lnTo>
                    <a:lnTo>
                      <a:pt x="28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Freeform 53">
                <a:extLst>
                  <a:ext uri="{FF2B5EF4-FFF2-40B4-BE49-F238E27FC236}">
                    <a16:creationId xmlns:a16="http://schemas.microsoft.com/office/drawing/2014/main" id="{541AB078-BA34-458B-AAAB-B1E222F38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2" y="5727694"/>
                <a:ext cx="65088" cy="69850"/>
              </a:xfrm>
              <a:custGeom>
                <a:avLst/>
                <a:gdLst>
                  <a:gd name="T0" fmla="*/ 17 w 41"/>
                  <a:gd name="T1" fmla="*/ 42 h 44"/>
                  <a:gd name="T2" fmla="*/ 30 w 41"/>
                  <a:gd name="T3" fmla="*/ 39 h 44"/>
                  <a:gd name="T4" fmla="*/ 35 w 41"/>
                  <a:gd name="T5" fmla="*/ 39 h 44"/>
                  <a:gd name="T6" fmla="*/ 40 w 41"/>
                  <a:gd name="T7" fmla="*/ 36 h 44"/>
                  <a:gd name="T8" fmla="*/ 41 w 41"/>
                  <a:gd name="T9" fmla="*/ 34 h 44"/>
                  <a:gd name="T10" fmla="*/ 40 w 41"/>
                  <a:gd name="T11" fmla="*/ 30 h 44"/>
                  <a:gd name="T12" fmla="*/ 38 w 41"/>
                  <a:gd name="T13" fmla="*/ 27 h 44"/>
                  <a:gd name="T14" fmla="*/ 19 w 41"/>
                  <a:gd name="T15" fmla="*/ 22 h 44"/>
                  <a:gd name="T16" fmla="*/ 16 w 41"/>
                  <a:gd name="T17" fmla="*/ 19 h 44"/>
                  <a:gd name="T18" fmla="*/ 18 w 41"/>
                  <a:gd name="T19" fmla="*/ 18 h 44"/>
                  <a:gd name="T20" fmla="*/ 22 w 41"/>
                  <a:gd name="T21" fmla="*/ 19 h 44"/>
                  <a:gd name="T22" fmla="*/ 23 w 41"/>
                  <a:gd name="T23" fmla="*/ 17 h 44"/>
                  <a:gd name="T24" fmla="*/ 21 w 41"/>
                  <a:gd name="T25" fmla="*/ 13 h 44"/>
                  <a:gd name="T26" fmla="*/ 17 w 41"/>
                  <a:gd name="T27" fmla="*/ 11 h 44"/>
                  <a:gd name="T28" fmla="*/ 17 w 41"/>
                  <a:gd name="T29" fmla="*/ 8 h 44"/>
                  <a:gd name="T30" fmla="*/ 21 w 41"/>
                  <a:gd name="T31" fmla="*/ 8 h 44"/>
                  <a:gd name="T32" fmla="*/ 24 w 41"/>
                  <a:gd name="T33" fmla="*/ 5 h 44"/>
                  <a:gd name="T34" fmla="*/ 18 w 41"/>
                  <a:gd name="T35" fmla="*/ 0 h 44"/>
                  <a:gd name="T36" fmla="*/ 9 w 41"/>
                  <a:gd name="T37" fmla="*/ 0 h 44"/>
                  <a:gd name="T38" fmla="*/ 5 w 41"/>
                  <a:gd name="T39" fmla="*/ 6 h 44"/>
                  <a:gd name="T40" fmla="*/ 2 w 41"/>
                  <a:gd name="T41" fmla="*/ 11 h 44"/>
                  <a:gd name="T42" fmla="*/ 3 w 41"/>
                  <a:gd name="T43" fmla="*/ 14 h 44"/>
                  <a:gd name="T44" fmla="*/ 3 w 41"/>
                  <a:gd name="T45" fmla="*/ 15 h 44"/>
                  <a:gd name="T46" fmla="*/ 0 w 41"/>
                  <a:gd name="T47" fmla="*/ 15 h 44"/>
                  <a:gd name="T48" fmla="*/ 0 w 41"/>
                  <a:gd name="T49" fmla="*/ 17 h 44"/>
                  <a:gd name="T50" fmla="*/ 9 w 41"/>
                  <a:gd name="T51" fmla="*/ 18 h 44"/>
                  <a:gd name="T52" fmla="*/ 10 w 41"/>
                  <a:gd name="T53" fmla="*/ 22 h 44"/>
                  <a:gd name="T54" fmla="*/ 11 w 41"/>
                  <a:gd name="T55" fmla="*/ 24 h 44"/>
                  <a:gd name="T56" fmla="*/ 13 w 41"/>
                  <a:gd name="T57" fmla="*/ 28 h 44"/>
                  <a:gd name="T58" fmla="*/ 14 w 41"/>
                  <a:gd name="T59" fmla="*/ 30 h 44"/>
                  <a:gd name="T60" fmla="*/ 10 w 41"/>
                  <a:gd name="T61" fmla="*/ 29 h 44"/>
                  <a:gd name="T62" fmla="*/ 5 w 41"/>
                  <a:gd name="T63" fmla="*/ 33 h 44"/>
                  <a:gd name="T64" fmla="*/ 6 w 41"/>
                  <a:gd name="T65" fmla="*/ 37 h 44"/>
                  <a:gd name="T66" fmla="*/ 9 w 41"/>
                  <a:gd name="T67" fmla="*/ 41 h 44"/>
                  <a:gd name="T68" fmla="*/ 12 w 41"/>
                  <a:gd name="T69" fmla="*/ 44 h 44"/>
                  <a:gd name="T70" fmla="*/ 17 w 41"/>
                  <a:gd name="T71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1" h="44">
                    <a:moveTo>
                      <a:pt x="17" y="42"/>
                    </a:moveTo>
                    <a:lnTo>
                      <a:pt x="30" y="39"/>
                    </a:lnTo>
                    <a:lnTo>
                      <a:pt x="35" y="39"/>
                    </a:lnTo>
                    <a:lnTo>
                      <a:pt x="40" y="36"/>
                    </a:lnTo>
                    <a:lnTo>
                      <a:pt x="41" y="34"/>
                    </a:lnTo>
                    <a:lnTo>
                      <a:pt x="40" y="30"/>
                    </a:lnTo>
                    <a:lnTo>
                      <a:pt x="38" y="27"/>
                    </a:lnTo>
                    <a:lnTo>
                      <a:pt x="19" y="22"/>
                    </a:lnTo>
                    <a:lnTo>
                      <a:pt x="16" y="19"/>
                    </a:lnTo>
                    <a:lnTo>
                      <a:pt x="18" y="18"/>
                    </a:lnTo>
                    <a:lnTo>
                      <a:pt x="22" y="19"/>
                    </a:lnTo>
                    <a:lnTo>
                      <a:pt x="23" y="17"/>
                    </a:lnTo>
                    <a:lnTo>
                      <a:pt x="21" y="13"/>
                    </a:lnTo>
                    <a:lnTo>
                      <a:pt x="17" y="11"/>
                    </a:lnTo>
                    <a:lnTo>
                      <a:pt x="17" y="8"/>
                    </a:lnTo>
                    <a:lnTo>
                      <a:pt x="21" y="8"/>
                    </a:lnTo>
                    <a:lnTo>
                      <a:pt x="24" y="5"/>
                    </a:lnTo>
                    <a:lnTo>
                      <a:pt x="18" y="0"/>
                    </a:lnTo>
                    <a:lnTo>
                      <a:pt x="9" y="0"/>
                    </a:lnTo>
                    <a:lnTo>
                      <a:pt x="5" y="6"/>
                    </a:lnTo>
                    <a:lnTo>
                      <a:pt x="2" y="11"/>
                    </a:lnTo>
                    <a:lnTo>
                      <a:pt x="3" y="14"/>
                    </a:lnTo>
                    <a:lnTo>
                      <a:pt x="3" y="15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9" y="18"/>
                    </a:lnTo>
                    <a:lnTo>
                      <a:pt x="10" y="22"/>
                    </a:lnTo>
                    <a:lnTo>
                      <a:pt x="11" y="24"/>
                    </a:lnTo>
                    <a:lnTo>
                      <a:pt x="13" y="28"/>
                    </a:lnTo>
                    <a:lnTo>
                      <a:pt x="14" y="30"/>
                    </a:lnTo>
                    <a:lnTo>
                      <a:pt x="10" y="29"/>
                    </a:lnTo>
                    <a:lnTo>
                      <a:pt x="5" y="33"/>
                    </a:lnTo>
                    <a:lnTo>
                      <a:pt x="6" y="37"/>
                    </a:lnTo>
                    <a:lnTo>
                      <a:pt x="9" y="41"/>
                    </a:lnTo>
                    <a:lnTo>
                      <a:pt x="12" y="44"/>
                    </a:lnTo>
                    <a:lnTo>
                      <a:pt x="17" y="4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Freeform 54">
                <a:extLst>
                  <a:ext uri="{FF2B5EF4-FFF2-40B4-BE49-F238E27FC236}">
                    <a16:creationId xmlns:a16="http://schemas.microsoft.com/office/drawing/2014/main" id="{1C6F12FA-1464-408F-9325-54C2A5693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0727" y="5716582"/>
                <a:ext cx="106363" cy="85725"/>
              </a:xfrm>
              <a:custGeom>
                <a:avLst/>
                <a:gdLst>
                  <a:gd name="T0" fmla="*/ 66 w 67"/>
                  <a:gd name="T1" fmla="*/ 36 h 54"/>
                  <a:gd name="T2" fmla="*/ 61 w 67"/>
                  <a:gd name="T3" fmla="*/ 37 h 54"/>
                  <a:gd name="T4" fmla="*/ 56 w 67"/>
                  <a:gd name="T5" fmla="*/ 41 h 54"/>
                  <a:gd name="T6" fmla="*/ 53 w 67"/>
                  <a:gd name="T7" fmla="*/ 45 h 54"/>
                  <a:gd name="T8" fmla="*/ 52 w 67"/>
                  <a:gd name="T9" fmla="*/ 37 h 54"/>
                  <a:gd name="T10" fmla="*/ 48 w 67"/>
                  <a:gd name="T11" fmla="*/ 25 h 54"/>
                  <a:gd name="T12" fmla="*/ 41 w 67"/>
                  <a:gd name="T13" fmla="*/ 13 h 54"/>
                  <a:gd name="T14" fmla="*/ 37 w 67"/>
                  <a:gd name="T15" fmla="*/ 8 h 54"/>
                  <a:gd name="T16" fmla="*/ 33 w 67"/>
                  <a:gd name="T17" fmla="*/ 5 h 54"/>
                  <a:gd name="T18" fmla="*/ 29 w 67"/>
                  <a:gd name="T19" fmla="*/ 4 h 54"/>
                  <a:gd name="T20" fmla="*/ 29 w 67"/>
                  <a:gd name="T21" fmla="*/ 3 h 54"/>
                  <a:gd name="T22" fmla="*/ 29 w 67"/>
                  <a:gd name="T23" fmla="*/ 3 h 54"/>
                  <a:gd name="T24" fmla="*/ 24 w 67"/>
                  <a:gd name="T25" fmla="*/ 0 h 54"/>
                  <a:gd name="T26" fmla="*/ 12 w 67"/>
                  <a:gd name="T27" fmla="*/ 1 h 54"/>
                  <a:gd name="T28" fmla="*/ 2 w 67"/>
                  <a:gd name="T29" fmla="*/ 6 h 54"/>
                  <a:gd name="T30" fmla="*/ 0 w 67"/>
                  <a:gd name="T31" fmla="*/ 12 h 54"/>
                  <a:gd name="T32" fmla="*/ 3 w 67"/>
                  <a:gd name="T33" fmla="*/ 17 h 54"/>
                  <a:gd name="T34" fmla="*/ 4 w 67"/>
                  <a:gd name="T35" fmla="*/ 17 h 54"/>
                  <a:gd name="T36" fmla="*/ 9 w 67"/>
                  <a:gd name="T37" fmla="*/ 20 h 54"/>
                  <a:gd name="T38" fmla="*/ 11 w 67"/>
                  <a:gd name="T39" fmla="*/ 24 h 54"/>
                  <a:gd name="T40" fmla="*/ 13 w 67"/>
                  <a:gd name="T41" fmla="*/ 30 h 54"/>
                  <a:gd name="T42" fmla="*/ 16 w 67"/>
                  <a:gd name="T43" fmla="*/ 31 h 54"/>
                  <a:gd name="T44" fmla="*/ 18 w 67"/>
                  <a:gd name="T45" fmla="*/ 35 h 54"/>
                  <a:gd name="T46" fmla="*/ 24 w 67"/>
                  <a:gd name="T47" fmla="*/ 42 h 54"/>
                  <a:gd name="T48" fmla="*/ 43 w 67"/>
                  <a:gd name="T49" fmla="*/ 49 h 54"/>
                  <a:gd name="T50" fmla="*/ 46 w 67"/>
                  <a:gd name="T51" fmla="*/ 50 h 54"/>
                  <a:gd name="T52" fmla="*/ 52 w 67"/>
                  <a:gd name="T53" fmla="*/ 47 h 54"/>
                  <a:gd name="T54" fmla="*/ 52 w 67"/>
                  <a:gd name="T55" fmla="*/ 54 h 54"/>
                  <a:gd name="T56" fmla="*/ 54 w 67"/>
                  <a:gd name="T57" fmla="*/ 54 h 54"/>
                  <a:gd name="T58" fmla="*/ 56 w 67"/>
                  <a:gd name="T59" fmla="*/ 51 h 54"/>
                  <a:gd name="T60" fmla="*/ 58 w 67"/>
                  <a:gd name="T61" fmla="*/ 51 h 54"/>
                  <a:gd name="T62" fmla="*/ 60 w 67"/>
                  <a:gd name="T63" fmla="*/ 53 h 54"/>
                  <a:gd name="T64" fmla="*/ 63 w 67"/>
                  <a:gd name="T65" fmla="*/ 53 h 54"/>
                  <a:gd name="T66" fmla="*/ 67 w 67"/>
                  <a:gd name="T67" fmla="*/ 50 h 54"/>
                  <a:gd name="T68" fmla="*/ 66 w 67"/>
                  <a:gd name="T69" fmla="*/ 46 h 54"/>
                  <a:gd name="T70" fmla="*/ 65 w 67"/>
                  <a:gd name="T71" fmla="*/ 42 h 54"/>
                  <a:gd name="T72" fmla="*/ 67 w 67"/>
                  <a:gd name="T73" fmla="*/ 38 h 54"/>
                  <a:gd name="T74" fmla="*/ 66 w 67"/>
                  <a:gd name="T75" fmla="*/ 3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7" h="54">
                    <a:moveTo>
                      <a:pt x="66" y="36"/>
                    </a:moveTo>
                    <a:lnTo>
                      <a:pt x="61" y="37"/>
                    </a:lnTo>
                    <a:lnTo>
                      <a:pt x="56" y="41"/>
                    </a:lnTo>
                    <a:lnTo>
                      <a:pt x="53" y="45"/>
                    </a:lnTo>
                    <a:lnTo>
                      <a:pt x="52" y="37"/>
                    </a:lnTo>
                    <a:lnTo>
                      <a:pt x="48" y="25"/>
                    </a:lnTo>
                    <a:lnTo>
                      <a:pt x="41" y="13"/>
                    </a:lnTo>
                    <a:lnTo>
                      <a:pt x="37" y="8"/>
                    </a:lnTo>
                    <a:lnTo>
                      <a:pt x="33" y="5"/>
                    </a:lnTo>
                    <a:lnTo>
                      <a:pt x="29" y="4"/>
                    </a:lnTo>
                    <a:lnTo>
                      <a:pt x="29" y="3"/>
                    </a:lnTo>
                    <a:lnTo>
                      <a:pt x="29" y="3"/>
                    </a:lnTo>
                    <a:lnTo>
                      <a:pt x="24" y="0"/>
                    </a:lnTo>
                    <a:lnTo>
                      <a:pt x="12" y="1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3" y="17"/>
                    </a:lnTo>
                    <a:lnTo>
                      <a:pt x="4" y="17"/>
                    </a:lnTo>
                    <a:lnTo>
                      <a:pt x="9" y="20"/>
                    </a:lnTo>
                    <a:lnTo>
                      <a:pt x="11" y="24"/>
                    </a:lnTo>
                    <a:lnTo>
                      <a:pt x="13" y="30"/>
                    </a:lnTo>
                    <a:lnTo>
                      <a:pt x="16" y="31"/>
                    </a:lnTo>
                    <a:lnTo>
                      <a:pt x="18" y="35"/>
                    </a:lnTo>
                    <a:lnTo>
                      <a:pt x="24" y="42"/>
                    </a:lnTo>
                    <a:lnTo>
                      <a:pt x="43" y="49"/>
                    </a:lnTo>
                    <a:lnTo>
                      <a:pt x="46" y="50"/>
                    </a:lnTo>
                    <a:lnTo>
                      <a:pt x="52" y="47"/>
                    </a:lnTo>
                    <a:lnTo>
                      <a:pt x="52" y="54"/>
                    </a:lnTo>
                    <a:lnTo>
                      <a:pt x="54" y="54"/>
                    </a:lnTo>
                    <a:lnTo>
                      <a:pt x="56" y="51"/>
                    </a:lnTo>
                    <a:lnTo>
                      <a:pt x="58" y="51"/>
                    </a:lnTo>
                    <a:lnTo>
                      <a:pt x="60" y="53"/>
                    </a:lnTo>
                    <a:lnTo>
                      <a:pt x="63" y="53"/>
                    </a:lnTo>
                    <a:lnTo>
                      <a:pt x="67" y="50"/>
                    </a:lnTo>
                    <a:lnTo>
                      <a:pt x="66" y="46"/>
                    </a:lnTo>
                    <a:lnTo>
                      <a:pt x="65" y="42"/>
                    </a:lnTo>
                    <a:lnTo>
                      <a:pt x="67" y="38"/>
                    </a:lnTo>
                    <a:lnTo>
                      <a:pt x="66" y="3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55">
                <a:extLst>
                  <a:ext uri="{FF2B5EF4-FFF2-40B4-BE49-F238E27FC236}">
                    <a16:creationId xmlns:a16="http://schemas.microsoft.com/office/drawing/2014/main" id="{4BB25B9B-276F-407C-ACBF-EE5BEDC1B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965" y="5821356"/>
                <a:ext cx="44450" cy="58737"/>
              </a:xfrm>
              <a:custGeom>
                <a:avLst/>
                <a:gdLst>
                  <a:gd name="T0" fmla="*/ 18 w 28"/>
                  <a:gd name="T1" fmla="*/ 24 h 37"/>
                  <a:gd name="T2" fmla="*/ 20 w 28"/>
                  <a:gd name="T3" fmla="*/ 35 h 37"/>
                  <a:gd name="T4" fmla="*/ 22 w 28"/>
                  <a:gd name="T5" fmla="*/ 37 h 37"/>
                  <a:gd name="T6" fmla="*/ 23 w 28"/>
                  <a:gd name="T7" fmla="*/ 35 h 37"/>
                  <a:gd name="T8" fmla="*/ 25 w 28"/>
                  <a:gd name="T9" fmla="*/ 33 h 37"/>
                  <a:gd name="T10" fmla="*/ 25 w 28"/>
                  <a:gd name="T11" fmla="*/ 32 h 37"/>
                  <a:gd name="T12" fmla="*/ 25 w 28"/>
                  <a:gd name="T13" fmla="*/ 27 h 37"/>
                  <a:gd name="T14" fmla="*/ 28 w 28"/>
                  <a:gd name="T15" fmla="*/ 24 h 37"/>
                  <a:gd name="T16" fmla="*/ 22 w 28"/>
                  <a:gd name="T17" fmla="*/ 6 h 37"/>
                  <a:gd name="T18" fmla="*/ 18 w 28"/>
                  <a:gd name="T19" fmla="*/ 1 h 37"/>
                  <a:gd name="T20" fmla="*/ 15 w 28"/>
                  <a:gd name="T21" fmla="*/ 2 h 37"/>
                  <a:gd name="T22" fmla="*/ 9 w 28"/>
                  <a:gd name="T23" fmla="*/ 0 h 37"/>
                  <a:gd name="T24" fmla="*/ 2 w 28"/>
                  <a:gd name="T25" fmla="*/ 0 h 37"/>
                  <a:gd name="T26" fmla="*/ 0 w 28"/>
                  <a:gd name="T27" fmla="*/ 4 h 37"/>
                  <a:gd name="T28" fmla="*/ 9 w 28"/>
                  <a:gd name="T29" fmla="*/ 27 h 37"/>
                  <a:gd name="T30" fmla="*/ 12 w 28"/>
                  <a:gd name="T31" fmla="*/ 30 h 37"/>
                  <a:gd name="T32" fmla="*/ 14 w 28"/>
                  <a:gd name="T33" fmla="*/ 30 h 37"/>
                  <a:gd name="T34" fmla="*/ 15 w 28"/>
                  <a:gd name="T35" fmla="*/ 26 h 37"/>
                  <a:gd name="T36" fmla="*/ 14 w 28"/>
                  <a:gd name="T37" fmla="*/ 24 h 37"/>
                  <a:gd name="T38" fmla="*/ 15 w 28"/>
                  <a:gd name="T39" fmla="*/ 22 h 37"/>
                  <a:gd name="T40" fmla="*/ 18 w 28"/>
                  <a:gd name="T41" fmla="*/ 2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37">
                    <a:moveTo>
                      <a:pt x="18" y="24"/>
                    </a:moveTo>
                    <a:lnTo>
                      <a:pt x="20" y="35"/>
                    </a:lnTo>
                    <a:lnTo>
                      <a:pt x="22" y="37"/>
                    </a:lnTo>
                    <a:lnTo>
                      <a:pt x="23" y="35"/>
                    </a:lnTo>
                    <a:lnTo>
                      <a:pt x="25" y="33"/>
                    </a:lnTo>
                    <a:lnTo>
                      <a:pt x="25" y="32"/>
                    </a:lnTo>
                    <a:lnTo>
                      <a:pt x="25" y="27"/>
                    </a:lnTo>
                    <a:lnTo>
                      <a:pt x="28" y="24"/>
                    </a:lnTo>
                    <a:lnTo>
                      <a:pt x="22" y="6"/>
                    </a:lnTo>
                    <a:lnTo>
                      <a:pt x="18" y="1"/>
                    </a:lnTo>
                    <a:lnTo>
                      <a:pt x="15" y="2"/>
                    </a:lnTo>
                    <a:lnTo>
                      <a:pt x="9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9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5" y="26"/>
                    </a:lnTo>
                    <a:lnTo>
                      <a:pt x="14" y="24"/>
                    </a:lnTo>
                    <a:lnTo>
                      <a:pt x="15" y="22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56">
                <a:extLst>
                  <a:ext uri="{FF2B5EF4-FFF2-40B4-BE49-F238E27FC236}">
                    <a16:creationId xmlns:a16="http://schemas.microsoft.com/office/drawing/2014/main" id="{72919EAC-AD55-49D0-8F74-30E1802C8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990" y="5868982"/>
                <a:ext cx="30163" cy="39687"/>
              </a:xfrm>
              <a:custGeom>
                <a:avLst/>
                <a:gdLst>
                  <a:gd name="T0" fmla="*/ 15 w 19"/>
                  <a:gd name="T1" fmla="*/ 17 h 25"/>
                  <a:gd name="T2" fmla="*/ 13 w 19"/>
                  <a:gd name="T3" fmla="*/ 12 h 25"/>
                  <a:gd name="T4" fmla="*/ 11 w 19"/>
                  <a:gd name="T5" fmla="*/ 8 h 25"/>
                  <a:gd name="T6" fmla="*/ 8 w 19"/>
                  <a:gd name="T7" fmla="*/ 6 h 25"/>
                  <a:gd name="T8" fmla="*/ 7 w 19"/>
                  <a:gd name="T9" fmla="*/ 5 h 25"/>
                  <a:gd name="T10" fmla="*/ 5 w 19"/>
                  <a:gd name="T11" fmla="*/ 0 h 25"/>
                  <a:gd name="T12" fmla="*/ 1 w 19"/>
                  <a:gd name="T13" fmla="*/ 0 h 25"/>
                  <a:gd name="T14" fmla="*/ 0 w 19"/>
                  <a:gd name="T15" fmla="*/ 1 h 25"/>
                  <a:gd name="T16" fmla="*/ 0 w 19"/>
                  <a:gd name="T17" fmla="*/ 5 h 25"/>
                  <a:gd name="T18" fmla="*/ 1 w 19"/>
                  <a:gd name="T19" fmla="*/ 7 h 25"/>
                  <a:gd name="T20" fmla="*/ 3 w 19"/>
                  <a:gd name="T21" fmla="*/ 8 h 25"/>
                  <a:gd name="T22" fmla="*/ 6 w 19"/>
                  <a:gd name="T23" fmla="*/ 10 h 25"/>
                  <a:gd name="T24" fmla="*/ 6 w 19"/>
                  <a:gd name="T25" fmla="*/ 12 h 25"/>
                  <a:gd name="T26" fmla="*/ 5 w 19"/>
                  <a:gd name="T27" fmla="*/ 15 h 25"/>
                  <a:gd name="T28" fmla="*/ 5 w 19"/>
                  <a:gd name="T29" fmla="*/ 19 h 25"/>
                  <a:gd name="T30" fmla="*/ 7 w 19"/>
                  <a:gd name="T31" fmla="*/ 23 h 25"/>
                  <a:gd name="T32" fmla="*/ 16 w 19"/>
                  <a:gd name="T33" fmla="*/ 25 h 25"/>
                  <a:gd name="T34" fmla="*/ 18 w 19"/>
                  <a:gd name="T35" fmla="*/ 24 h 25"/>
                  <a:gd name="T36" fmla="*/ 19 w 19"/>
                  <a:gd name="T37" fmla="*/ 24 h 25"/>
                  <a:gd name="T38" fmla="*/ 19 w 19"/>
                  <a:gd name="T39" fmla="*/ 22 h 25"/>
                  <a:gd name="T40" fmla="*/ 18 w 19"/>
                  <a:gd name="T41" fmla="*/ 19 h 25"/>
                  <a:gd name="T42" fmla="*/ 15 w 19"/>
                  <a:gd name="T4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25">
                    <a:moveTo>
                      <a:pt x="15" y="17"/>
                    </a:moveTo>
                    <a:lnTo>
                      <a:pt x="13" y="12"/>
                    </a:lnTo>
                    <a:lnTo>
                      <a:pt x="11" y="8"/>
                    </a:lnTo>
                    <a:lnTo>
                      <a:pt x="8" y="6"/>
                    </a:lnTo>
                    <a:lnTo>
                      <a:pt x="7" y="5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5" y="15"/>
                    </a:lnTo>
                    <a:lnTo>
                      <a:pt x="5" y="19"/>
                    </a:lnTo>
                    <a:lnTo>
                      <a:pt x="7" y="23"/>
                    </a:lnTo>
                    <a:lnTo>
                      <a:pt x="16" y="25"/>
                    </a:lnTo>
                    <a:lnTo>
                      <a:pt x="18" y="24"/>
                    </a:lnTo>
                    <a:lnTo>
                      <a:pt x="19" y="24"/>
                    </a:lnTo>
                    <a:lnTo>
                      <a:pt x="19" y="22"/>
                    </a:lnTo>
                    <a:lnTo>
                      <a:pt x="18" y="19"/>
                    </a:lnTo>
                    <a:lnTo>
                      <a:pt x="15" y="1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1" name="Freeform 57">
                <a:extLst>
                  <a:ext uri="{FF2B5EF4-FFF2-40B4-BE49-F238E27FC236}">
                    <a16:creationId xmlns:a16="http://schemas.microsoft.com/office/drawing/2014/main" id="{ADD896CD-3C98-4B29-98DC-946F9DA64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4" y="5873743"/>
                <a:ext cx="77788" cy="61912"/>
              </a:xfrm>
              <a:custGeom>
                <a:avLst/>
                <a:gdLst>
                  <a:gd name="T0" fmla="*/ 49 w 49"/>
                  <a:gd name="T1" fmla="*/ 5 h 39"/>
                  <a:gd name="T2" fmla="*/ 49 w 49"/>
                  <a:gd name="T3" fmla="*/ 0 h 39"/>
                  <a:gd name="T4" fmla="*/ 46 w 49"/>
                  <a:gd name="T5" fmla="*/ 1 h 39"/>
                  <a:gd name="T6" fmla="*/ 43 w 49"/>
                  <a:gd name="T7" fmla="*/ 8 h 39"/>
                  <a:gd name="T8" fmla="*/ 40 w 49"/>
                  <a:gd name="T9" fmla="*/ 12 h 39"/>
                  <a:gd name="T10" fmla="*/ 35 w 49"/>
                  <a:gd name="T11" fmla="*/ 12 h 39"/>
                  <a:gd name="T12" fmla="*/ 30 w 49"/>
                  <a:gd name="T13" fmla="*/ 10 h 39"/>
                  <a:gd name="T14" fmla="*/ 26 w 49"/>
                  <a:gd name="T15" fmla="*/ 8 h 39"/>
                  <a:gd name="T16" fmla="*/ 23 w 49"/>
                  <a:gd name="T17" fmla="*/ 6 h 39"/>
                  <a:gd name="T18" fmla="*/ 21 w 49"/>
                  <a:gd name="T19" fmla="*/ 7 h 39"/>
                  <a:gd name="T20" fmla="*/ 7 w 49"/>
                  <a:gd name="T21" fmla="*/ 6 h 39"/>
                  <a:gd name="T22" fmla="*/ 3 w 49"/>
                  <a:gd name="T23" fmla="*/ 3 h 39"/>
                  <a:gd name="T24" fmla="*/ 0 w 49"/>
                  <a:gd name="T25" fmla="*/ 2 h 39"/>
                  <a:gd name="T26" fmla="*/ 0 w 49"/>
                  <a:gd name="T27" fmla="*/ 3 h 39"/>
                  <a:gd name="T28" fmla="*/ 2 w 49"/>
                  <a:gd name="T29" fmla="*/ 7 h 39"/>
                  <a:gd name="T30" fmla="*/ 1 w 49"/>
                  <a:gd name="T31" fmla="*/ 15 h 39"/>
                  <a:gd name="T32" fmla="*/ 1 w 49"/>
                  <a:gd name="T33" fmla="*/ 26 h 39"/>
                  <a:gd name="T34" fmla="*/ 2 w 49"/>
                  <a:gd name="T35" fmla="*/ 29 h 39"/>
                  <a:gd name="T36" fmla="*/ 4 w 49"/>
                  <a:gd name="T37" fmla="*/ 26 h 39"/>
                  <a:gd name="T38" fmla="*/ 7 w 49"/>
                  <a:gd name="T39" fmla="*/ 21 h 39"/>
                  <a:gd name="T40" fmla="*/ 12 w 49"/>
                  <a:gd name="T41" fmla="*/ 19 h 39"/>
                  <a:gd name="T42" fmla="*/ 13 w 49"/>
                  <a:gd name="T43" fmla="*/ 21 h 39"/>
                  <a:gd name="T44" fmla="*/ 11 w 49"/>
                  <a:gd name="T45" fmla="*/ 28 h 39"/>
                  <a:gd name="T46" fmla="*/ 12 w 49"/>
                  <a:gd name="T47" fmla="*/ 31 h 39"/>
                  <a:gd name="T48" fmla="*/ 13 w 49"/>
                  <a:gd name="T49" fmla="*/ 34 h 39"/>
                  <a:gd name="T50" fmla="*/ 18 w 49"/>
                  <a:gd name="T51" fmla="*/ 38 h 39"/>
                  <a:gd name="T52" fmla="*/ 23 w 49"/>
                  <a:gd name="T53" fmla="*/ 39 h 39"/>
                  <a:gd name="T54" fmla="*/ 25 w 49"/>
                  <a:gd name="T55" fmla="*/ 39 h 39"/>
                  <a:gd name="T56" fmla="*/ 27 w 49"/>
                  <a:gd name="T57" fmla="*/ 39 h 39"/>
                  <a:gd name="T58" fmla="*/ 30 w 49"/>
                  <a:gd name="T59" fmla="*/ 39 h 39"/>
                  <a:gd name="T60" fmla="*/ 34 w 49"/>
                  <a:gd name="T61" fmla="*/ 34 h 39"/>
                  <a:gd name="T62" fmla="*/ 37 w 49"/>
                  <a:gd name="T63" fmla="*/ 31 h 39"/>
                  <a:gd name="T64" fmla="*/ 42 w 49"/>
                  <a:gd name="T65" fmla="*/ 31 h 39"/>
                  <a:gd name="T66" fmla="*/ 45 w 49"/>
                  <a:gd name="T67" fmla="*/ 27 h 39"/>
                  <a:gd name="T68" fmla="*/ 43 w 49"/>
                  <a:gd name="T69" fmla="*/ 19 h 39"/>
                  <a:gd name="T70" fmla="*/ 46 w 49"/>
                  <a:gd name="T71" fmla="*/ 16 h 39"/>
                  <a:gd name="T72" fmla="*/ 49 w 49"/>
                  <a:gd name="T73" fmla="*/ 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" h="39">
                    <a:moveTo>
                      <a:pt x="49" y="5"/>
                    </a:moveTo>
                    <a:lnTo>
                      <a:pt x="49" y="0"/>
                    </a:lnTo>
                    <a:lnTo>
                      <a:pt x="46" y="1"/>
                    </a:lnTo>
                    <a:lnTo>
                      <a:pt x="43" y="8"/>
                    </a:lnTo>
                    <a:lnTo>
                      <a:pt x="40" y="12"/>
                    </a:lnTo>
                    <a:lnTo>
                      <a:pt x="35" y="12"/>
                    </a:lnTo>
                    <a:lnTo>
                      <a:pt x="30" y="10"/>
                    </a:lnTo>
                    <a:lnTo>
                      <a:pt x="26" y="8"/>
                    </a:lnTo>
                    <a:lnTo>
                      <a:pt x="23" y="6"/>
                    </a:lnTo>
                    <a:lnTo>
                      <a:pt x="21" y="7"/>
                    </a:lnTo>
                    <a:lnTo>
                      <a:pt x="7" y="6"/>
                    </a:lnTo>
                    <a:lnTo>
                      <a:pt x="3" y="3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7"/>
                    </a:lnTo>
                    <a:lnTo>
                      <a:pt x="1" y="15"/>
                    </a:lnTo>
                    <a:lnTo>
                      <a:pt x="1" y="26"/>
                    </a:lnTo>
                    <a:lnTo>
                      <a:pt x="2" y="29"/>
                    </a:lnTo>
                    <a:lnTo>
                      <a:pt x="4" y="26"/>
                    </a:lnTo>
                    <a:lnTo>
                      <a:pt x="7" y="21"/>
                    </a:lnTo>
                    <a:lnTo>
                      <a:pt x="12" y="19"/>
                    </a:lnTo>
                    <a:lnTo>
                      <a:pt x="13" y="21"/>
                    </a:lnTo>
                    <a:lnTo>
                      <a:pt x="11" y="28"/>
                    </a:lnTo>
                    <a:lnTo>
                      <a:pt x="12" y="31"/>
                    </a:lnTo>
                    <a:lnTo>
                      <a:pt x="13" y="34"/>
                    </a:lnTo>
                    <a:lnTo>
                      <a:pt x="18" y="38"/>
                    </a:lnTo>
                    <a:lnTo>
                      <a:pt x="23" y="39"/>
                    </a:lnTo>
                    <a:lnTo>
                      <a:pt x="25" y="39"/>
                    </a:lnTo>
                    <a:lnTo>
                      <a:pt x="27" y="39"/>
                    </a:lnTo>
                    <a:lnTo>
                      <a:pt x="30" y="39"/>
                    </a:lnTo>
                    <a:lnTo>
                      <a:pt x="34" y="34"/>
                    </a:lnTo>
                    <a:lnTo>
                      <a:pt x="37" y="31"/>
                    </a:lnTo>
                    <a:lnTo>
                      <a:pt x="42" y="31"/>
                    </a:lnTo>
                    <a:lnTo>
                      <a:pt x="45" y="27"/>
                    </a:lnTo>
                    <a:lnTo>
                      <a:pt x="43" y="19"/>
                    </a:lnTo>
                    <a:lnTo>
                      <a:pt x="46" y="16"/>
                    </a:lnTo>
                    <a:lnTo>
                      <a:pt x="49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2" name="Freeform 58">
                <a:extLst>
                  <a:ext uri="{FF2B5EF4-FFF2-40B4-BE49-F238E27FC236}">
                    <a16:creationId xmlns:a16="http://schemas.microsoft.com/office/drawing/2014/main" id="{E53DE924-8A73-43D2-AB41-41C6A7CF0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000" y="5953119"/>
                <a:ext cx="63500" cy="23812"/>
              </a:xfrm>
              <a:custGeom>
                <a:avLst/>
                <a:gdLst>
                  <a:gd name="T0" fmla="*/ 37 w 40"/>
                  <a:gd name="T1" fmla="*/ 13 h 15"/>
                  <a:gd name="T2" fmla="*/ 40 w 40"/>
                  <a:gd name="T3" fmla="*/ 15 h 15"/>
                  <a:gd name="T4" fmla="*/ 40 w 40"/>
                  <a:gd name="T5" fmla="*/ 13 h 15"/>
                  <a:gd name="T6" fmla="*/ 39 w 40"/>
                  <a:gd name="T7" fmla="*/ 8 h 15"/>
                  <a:gd name="T8" fmla="*/ 27 w 40"/>
                  <a:gd name="T9" fmla="*/ 1 h 15"/>
                  <a:gd name="T10" fmla="*/ 16 w 40"/>
                  <a:gd name="T11" fmla="*/ 0 h 15"/>
                  <a:gd name="T12" fmla="*/ 14 w 40"/>
                  <a:gd name="T13" fmla="*/ 1 h 15"/>
                  <a:gd name="T14" fmla="*/ 11 w 40"/>
                  <a:gd name="T15" fmla="*/ 3 h 15"/>
                  <a:gd name="T16" fmla="*/ 3 w 40"/>
                  <a:gd name="T17" fmla="*/ 0 h 15"/>
                  <a:gd name="T18" fmla="*/ 0 w 40"/>
                  <a:gd name="T19" fmla="*/ 1 h 15"/>
                  <a:gd name="T20" fmla="*/ 0 w 40"/>
                  <a:gd name="T21" fmla="*/ 2 h 15"/>
                  <a:gd name="T22" fmla="*/ 2 w 40"/>
                  <a:gd name="T23" fmla="*/ 4 h 15"/>
                  <a:gd name="T24" fmla="*/ 2 w 40"/>
                  <a:gd name="T25" fmla="*/ 7 h 15"/>
                  <a:gd name="T26" fmla="*/ 4 w 40"/>
                  <a:gd name="T27" fmla="*/ 10 h 15"/>
                  <a:gd name="T28" fmla="*/ 11 w 40"/>
                  <a:gd name="T29" fmla="*/ 12 h 15"/>
                  <a:gd name="T30" fmla="*/ 23 w 40"/>
                  <a:gd name="T31" fmla="*/ 10 h 15"/>
                  <a:gd name="T32" fmla="*/ 37 w 40"/>
                  <a:gd name="T33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15">
                    <a:moveTo>
                      <a:pt x="37" y="13"/>
                    </a:moveTo>
                    <a:lnTo>
                      <a:pt x="40" y="15"/>
                    </a:lnTo>
                    <a:lnTo>
                      <a:pt x="40" y="13"/>
                    </a:lnTo>
                    <a:lnTo>
                      <a:pt x="39" y="8"/>
                    </a:lnTo>
                    <a:lnTo>
                      <a:pt x="27" y="1"/>
                    </a:lnTo>
                    <a:lnTo>
                      <a:pt x="16" y="0"/>
                    </a:lnTo>
                    <a:lnTo>
                      <a:pt x="14" y="1"/>
                    </a:lnTo>
                    <a:lnTo>
                      <a:pt x="11" y="3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7"/>
                    </a:lnTo>
                    <a:lnTo>
                      <a:pt x="4" y="10"/>
                    </a:lnTo>
                    <a:lnTo>
                      <a:pt x="11" y="12"/>
                    </a:lnTo>
                    <a:lnTo>
                      <a:pt x="23" y="10"/>
                    </a:lnTo>
                    <a:lnTo>
                      <a:pt x="37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Freeform 59">
                <a:extLst>
                  <a:ext uri="{FF2B5EF4-FFF2-40B4-BE49-F238E27FC236}">
                    <a16:creationId xmlns:a16="http://schemas.microsoft.com/office/drawing/2014/main" id="{19916FFD-C7E6-4D76-B5BD-F292A3841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877" y="5954707"/>
                <a:ext cx="52388" cy="38100"/>
              </a:xfrm>
              <a:custGeom>
                <a:avLst/>
                <a:gdLst>
                  <a:gd name="T0" fmla="*/ 27 w 33"/>
                  <a:gd name="T1" fmla="*/ 2 h 24"/>
                  <a:gd name="T2" fmla="*/ 24 w 33"/>
                  <a:gd name="T3" fmla="*/ 0 h 24"/>
                  <a:gd name="T4" fmla="*/ 9 w 33"/>
                  <a:gd name="T5" fmla="*/ 1 h 24"/>
                  <a:gd name="T6" fmla="*/ 1 w 33"/>
                  <a:gd name="T7" fmla="*/ 6 h 24"/>
                  <a:gd name="T8" fmla="*/ 0 w 33"/>
                  <a:gd name="T9" fmla="*/ 10 h 24"/>
                  <a:gd name="T10" fmla="*/ 0 w 33"/>
                  <a:gd name="T11" fmla="*/ 16 h 24"/>
                  <a:gd name="T12" fmla="*/ 2 w 33"/>
                  <a:gd name="T13" fmla="*/ 19 h 24"/>
                  <a:gd name="T14" fmla="*/ 5 w 33"/>
                  <a:gd name="T15" fmla="*/ 21 h 24"/>
                  <a:gd name="T16" fmla="*/ 7 w 33"/>
                  <a:gd name="T17" fmla="*/ 24 h 24"/>
                  <a:gd name="T18" fmla="*/ 11 w 33"/>
                  <a:gd name="T19" fmla="*/ 24 h 24"/>
                  <a:gd name="T20" fmla="*/ 16 w 33"/>
                  <a:gd name="T21" fmla="*/ 23 h 24"/>
                  <a:gd name="T22" fmla="*/ 19 w 33"/>
                  <a:gd name="T23" fmla="*/ 23 h 24"/>
                  <a:gd name="T24" fmla="*/ 30 w 33"/>
                  <a:gd name="T25" fmla="*/ 14 h 24"/>
                  <a:gd name="T26" fmla="*/ 33 w 33"/>
                  <a:gd name="T27" fmla="*/ 11 h 24"/>
                  <a:gd name="T28" fmla="*/ 33 w 33"/>
                  <a:gd name="T29" fmla="*/ 6 h 24"/>
                  <a:gd name="T30" fmla="*/ 27 w 33"/>
                  <a:gd name="T31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3" h="24">
                    <a:moveTo>
                      <a:pt x="27" y="2"/>
                    </a:moveTo>
                    <a:lnTo>
                      <a:pt x="24" y="0"/>
                    </a:lnTo>
                    <a:lnTo>
                      <a:pt x="9" y="1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19"/>
                    </a:lnTo>
                    <a:lnTo>
                      <a:pt x="5" y="21"/>
                    </a:lnTo>
                    <a:lnTo>
                      <a:pt x="7" y="24"/>
                    </a:lnTo>
                    <a:lnTo>
                      <a:pt x="11" y="24"/>
                    </a:lnTo>
                    <a:lnTo>
                      <a:pt x="16" y="23"/>
                    </a:lnTo>
                    <a:lnTo>
                      <a:pt x="19" y="23"/>
                    </a:lnTo>
                    <a:lnTo>
                      <a:pt x="30" y="14"/>
                    </a:lnTo>
                    <a:lnTo>
                      <a:pt x="33" y="11"/>
                    </a:lnTo>
                    <a:lnTo>
                      <a:pt x="33" y="6"/>
                    </a:lnTo>
                    <a:lnTo>
                      <a:pt x="27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4" name="Freeform 60">
                <a:extLst>
                  <a:ext uri="{FF2B5EF4-FFF2-40B4-BE49-F238E27FC236}">
                    <a16:creationId xmlns:a16="http://schemas.microsoft.com/office/drawing/2014/main" id="{15EB5A20-24DD-456E-9B28-8E381E1A1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901" y="1946273"/>
                <a:ext cx="114300" cy="65087"/>
              </a:xfrm>
              <a:custGeom>
                <a:avLst/>
                <a:gdLst>
                  <a:gd name="T0" fmla="*/ 7 w 72"/>
                  <a:gd name="T1" fmla="*/ 40 h 41"/>
                  <a:gd name="T2" fmla="*/ 15 w 72"/>
                  <a:gd name="T3" fmla="*/ 36 h 41"/>
                  <a:gd name="T4" fmla="*/ 20 w 72"/>
                  <a:gd name="T5" fmla="*/ 35 h 41"/>
                  <a:gd name="T6" fmla="*/ 45 w 72"/>
                  <a:gd name="T7" fmla="*/ 40 h 41"/>
                  <a:gd name="T8" fmla="*/ 58 w 72"/>
                  <a:gd name="T9" fmla="*/ 39 h 41"/>
                  <a:gd name="T10" fmla="*/ 68 w 72"/>
                  <a:gd name="T11" fmla="*/ 30 h 41"/>
                  <a:gd name="T12" fmla="*/ 72 w 72"/>
                  <a:gd name="T13" fmla="*/ 17 h 41"/>
                  <a:gd name="T14" fmla="*/ 67 w 72"/>
                  <a:gd name="T15" fmla="*/ 11 h 41"/>
                  <a:gd name="T16" fmla="*/ 56 w 72"/>
                  <a:gd name="T17" fmla="*/ 9 h 41"/>
                  <a:gd name="T18" fmla="*/ 44 w 72"/>
                  <a:gd name="T19" fmla="*/ 9 h 41"/>
                  <a:gd name="T20" fmla="*/ 33 w 72"/>
                  <a:gd name="T21" fmla="*/ 2 h 41"/>
                  <a:gd name="T22" fmla="*/ 24 w 72"/>
                  <a:gd name="T23" fmla="*/ 0 h 41"/>
                  <a:gd name="T24" fmla="*/ 15 w 72"/>
                  <a:gd name="T25" fmla="*/ 2 h 41"/>
                  <a:gd name="T26" fmla="*/ 7 w 72"/>
                  <a:gd name="T27" fmla="*/ 9 h 41"/>
                  <a:gd name="T28" fmla="*/ 1 w 72"/>
                  <a:gd name="T29" fmla="*/ 30 h 41"/>
                  <a:gd name="T30" fmla="*/ 0 w 72"/>
                  <a:gd name="T31" fmla="*/ 32 h 41"/>
                  <a:gd name="T32" fmla="*/ 2 w 72"/>
                  <a:gd name="T33" fmla="*/ 41 h 41"/>
                  <a:gd name="T34" fmla="*/ 7 w 72"/>
                  <a:gd name="T35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" h="41">
                    <a:moveTo>
                      <a:pt x="7" y="40"/>
                    </a:moveTo>
                    <a:lnTo>
                      <a:pt x="15" y="36"/>
                    </a:lnTo>
                    <a:lnTo>
                      <a:pt x="20" y="35"/>
                    </a:lnTo>
                    <a:lnTo>
                      <a:pt x="45" y="40"/>
                    </a:lnTo>
                    <a:lnTo>
                      <a:pt x="58" y="39"/>
                    </a:lnTo>
                    <a:lnTo>
                      <a:pt x="68" y="30"/>
                    </a:lnTo>
                    <a:lnTo>
                      <a:pt x="72" y="17"/>
                    </a:lnTo>
                    <a:lnTo>
                      <a:pt x="67" y="11"/>
                    </a:lnTo>
                    <a:lnTo>
                      <a:pt x="56" y="9"/>
                    </a:lnTo>
                    <a:lnTo>
                      <a:pt x="44" y="9"/>
                    </a:lnTo>
                    <a:lnTo>
                      <a:pt x="33" y="2"/>
                    </a:lnTo>
                    <a:lnTo>
                      <a:pt x="24" y="0"/>
                    </a:lnTo>
                    <a:lnTo>
                      <a:pt x="15" y="2"/>
                    </a:lnTo>
                    <a:lnTo>
                      <a:pt x="7" y="9"/>
                    </a:lnTo>
                    <a:lnTo>
                      <a:pt x="1" y="30"/>
                    </a:lnTo>
                    <a:lnTo>
                      <a:pt x="0" y="32"/>
                    </a:lnTo>
                    <a:lnTo>
                      <a:pt x="2" y="41"/>
                    </a:lnTo>
                    <a:lnTo>
                      <a:pt x="7" y="4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61">
                <a:extLst>
                  <a:ext uri="{FF2B5EF4-FFF2-40B4-BE49-F238E27FC236}">
                    <a16:creationId xmlns:a16="http://schemas.microsoft.com/office/drawing/2014/main" id="{603C7040-E791-4CC4-A762-09116471E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9" y="3373434"/>
                <a:ext cx="95250" cy="215900"/>
              </a:xfrm>
              <a:custGeom>
                <a:avLst/>
                <a:gdLst>
                  <a:gd name="T0" fmla="*/ 26 w 60"/>
                  <a:gd name="T1" fmla="*/ 7 h 136"/>
                  <a:gd name="T2" fmla="*/ 26 w 60"/>
                  <a:gd name="T3" fmla="*/ 2 h 136"/>
                  <a:gd name="T4" fmla="*/ 18 w 60"/>
                  <a:gd name="T5" fmla="*/ 0 h 136"/>
                  <a:gd name="T6" fmla="*/ 8 w 60"/>
                  <a:gd name="T7" fmla="*/ 5 h 136"/>
                  <a:gd name="T8" fmla="*/ 2 w 60"/>
                  <a:gd name="T9" fmla="*/ 20 h 136"/>
                  <a:gd name="T10" fmla="*/ 0 w 60"/>
                  <a:gd name="T11" fmla="*/ 47 h 136"/>
                  <a:gd name="T12" fmla="*/ 2 w 60"/>
                  <a:gd name="T13" fmla="*/ 75 h 136"/>
                  <a:gd name="T14" fmla="*/ 8 w 60"/>
                  <a:gd name="T15" fmla="*/ 94 h 136"/>
                  <a:gd name="T16" fmla="*/ 15 w 60"/>
                  <a:gd name="T17" fmla="*/ 84 h 136"/>
                  <a:gd name="T18" fmla="*/ 20 w 60"/>
                  <a:gd name="T19" fmla="*/ 89 h 136"/>
                  <a:gd name="T20" fmla="*/ 8 w 60"/>
                  <a:gd name="T21" fmla="*/ 104 h 136"/>
                  <a:gd name="T22" fmla="*/ 7 w 60"/>
                  <a:gd name="T23" fmla="*/ 114 h 136"/>
                  <a:gd name="T24" fmla="*/ 14 w 60"/>
                  <a:gd name="T25" fmla="*/ 118 h 136"/>
                  <a:gd name="T26" fmla="*/ 28 w 60"/>
                  <a:gd name="T27" fmla="*/ 109 h 136"/>
                  <a:gd name="T28" fmla="*/ 28 w 60"/>
                  <a:gd name="T29" fmla="*/ 117 h 136"/>
                  <a:gd name="T30" fmla="*/ 26 w 60"/>
                  <a:gd name="T31" fmla="*/ 124 h 136"/>
                  <a:gd name="T32" fmla="*/ 24 w 60"/>
                  <a:gd name="T33" fmla="*/ 130 h 136"/>
                  <a:gd name="T34" fmla="*/ 20 w 60"/>
                  <a:gd name="T35" fmla="*/ 134 h 136"/>
                  <a:gd name="T36" fmla="*/ 28 w 60"/>
                  <a:gd name="T37" fmla="*/ 136 h 136"/>
                  <a:gd name="T38" fmla="*/ 55 w 60"/>
                  <a:gd name="T39" fmla="*/ 134 h 136"/>
                  <a:gd name="T40" fmla="*/ 60 w 60"/>
                  <a:gd name="T41" fmla="*/ 136 h 136"/>
                  <a:gd name="T42" fmla="*/ 56 w 60"/>
                  <a:gd name="T43" fmla="*/ 125 h 136"/>
                  <a:gd name="T44" fmla="*/ 49 w 60"/>
                  <a:gd name="T45" fmla="*/ 113 h 136"/>
                  <a:gd name="T46" fmla="*/ 32 w 60"/>
                  <a:gd name="T47" fmla="*/ 94 h 136"/>
                  <a:gd name="T48" fmla="*/ 34 w 60"/>
                  <a:gd name="T49" fmla="*/ 92 h 136"/>
                  <a:gd name="T50" fmla="*/ 41 w 60"/>
                  <a:gd name="T51" fmla="*/ 87 h 136"/>
                  <a:gd name="T52" fmla="*/ 44 w 60"/>
                  <a:gd name="T53" fmla="*/ 84 h 136"/>
                  <a:gd name="T54" fmla="*/ 35 w 60"/>
                  <a:gd name="T55" fmla="*/ 80 h 136"/>
                  <a:gd name="T56" fmla="*/ 32 w 60"/>
                  <a:gd name="T57" fmla="*/ 79 h 136"/>
                  <a:gd name="T58" fmla="*/ 32 w 60"/>
                  <a:gd name="T59" fmla="*/ 75 h 136"/>
                  <a:gd name="T60" fmla="*/ 44 w 60"/>
                  <a:gd name="T61" fmla="*/ 75 h 136"/>
                  <a:gd name="T62" fmla="*/ 37 w 60"/>
                  <a:gd name="T63" fmla="*/ 71 h 136"/>
                  <a:gd name="T64" fmla="*/ 22 w 60"/>
                  <a:gd name="T65" fmla="*/ 67 h 136"/>
                  <a:gd name="T66" fmla="*/ 15 w 60"/>
                  <a:gd name="T67" fmla="*/ 64 h 136"/>
                  <a:gd name="T68" fmla="*/ 15 w 60"/>
                  <a:gd name="T69" fmla="*/ 59 h 136"/>
                  <a:gd name="T70" fmla="*/ 18 w 60"/>
                  <a:gd name="T71" fmla="*/ 60 h 136"/>
                  <a:gd name="T72" fmla="*/ 24 w 60"/>
                  <a:gd name="T73" fmla="*/ 59 h 136"/>
                  <a:gd name="T74" fmla="*/ 28 w 60"/>
                  <a:gd name="T75" fmla="*/ 56 h 136"/>
                  <a:gd name="T76" fmla="*/ 32 w 60"/>
                  <a:gd name="T77" fmla="*/ 50 h 136"/>
                  <a:gd name="T78" fmla="*/ 30 w 60"/>
                  <a:gd name="T79" fmla="*/ 43 h 136"/>
                  <a:gd name="T80" fmla="*/ 14 w 60"/>
                  <a:gd name="T81" fmla="*/ 17 h 136"/>
                  <a:gd name="T82" fmla="*/ 13 w 60"/>
                  <a:gd name="T83" fmla="*/ 13 h 136"/>
                  <a:gd name="T84" fmla="*/ 14 w 60"/>
                  <a:gd name="T85" fmla="*/ 11 h 136"/>
                  <a:gd name="T86" fmla="*/ 26 w 60"/>
                  <a:gd name="T87" fmla="*/ 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0" h="136">
                    <a:moveTo>
                      <a:pt x="26" y="7"/>
                    </a:moveTo>
                    <a:lnTo>
                      <a:pt x="26" y="2"/>
                    </a:lnTo>
                    <a:lnTo>
                      <a:pt x="18" y="0"/>
                    </a:lnTo>
                    <a:lnTo>
                      <a:pt x="8" y="5"/>
                    </a:lnTo>
                    <a:lnTo>
                      <a:pt x="2" y="20"/>
                    </a:lnTo>
                    <a:lnTo>
                      <a:pt x="0" y="47"/>
                    </a:lnTo>
                    <a:lnTo>
                      <a:pt x="2" y="75"/>
                    </a:lnTo>
                    <a:lnTo>
                      <a:pt x="8" y="94"/>
                    </a:lnTo>
                    <a:lnTo>
                      <a:pt x="15" y="84"/>
                    </a:lnTo>
                    <a:lnTo>
                      <a:pt x="20" y="89"/>
                    </a:lnTo>
                    <a:lnTo>
                      <a:pt x="8" y="104"/>
                    </a:lnTo>
                    <a:lnTo>
                      <a:pt x="7" y="114"/>
                    </a:lnTo>
                    <a:lnTo>
                      <a:pt x="14" y="118"/>
                    </a:lnTo>
                    <a:lnTo>
                      <a:pt x="28" y="109"/>
                    </a:lnTo>
                    <a:lnTo>
                      <a:pt x="28" y="117"/>
                    </a:lnTo>
                    <a:lnTo>
                      <a:pt x="26" y="124"/>
                    </a:lnTo>
                    <a:lnTo>
                      <a:pt x="24" y="130"/>
                    </a:lnTo>
                    <a:lnTo>
                      <a:pt x="20" y="134"/>
                    </a:lnTo>
                    <a:lnTo>
                      <a:pt x="28" y="136"/>
                    </a:lnTo>
                    <a:lnTo>
                      <a:pt x="55" y="134"/>
                    </a:lnTo>
                    <a:lnTo>
                      <a:pt x="60" y="136"/>
                    </a:lnTo>
                    <a:lnTo>
                      <a:pt x="56" y="125"/>
                    </a:lnTo>
                    <a:lnTo>
                      <a:pt x="49" y="113"/>
                    </a:lnTo>
                    <a:lnTo>
                      <a:pt x="32" y="94"/>
                    </a:lnTo>
                    <a:lnTo>
                      <a:pt x="34" y="92"/>
                    </a:lnTo>
                    <a:lnTo>
                      <a:pt x="41" y="87"/>
                    </a:lnTo>
                    <a:lnTo>
                      <a:pt x="44" y="84"/>
                    </a:lnTo>
                    <a:lnTo>
                      <a:pt x="35" y="80"/>
                    </a:lnTo>
                    <a:lnTo>
                      <a:pt x="32" y="79"/>
                    </a:lnTo>
                    <a:lnTo>
                      <a:pt x="32" y="75"/>
                    </a:lnTo>
                    <a:lnTo>
                      <a:pt x="44" y="75"/>
                    </a:lnTo>
                    <a:lnTo>
                      <a:pt x="37" y="71"/>
                    </a:lnTo>
                    <a:lnTo>
                      <a:pt x="22" y="67"/>
                    </a:lnTo>
                    <a:lnTo>
                      <a:pt x="15" y="64"/>
                    </a:lnTo>
                    <a:lnTo>
                      <a:pt x="15" y="59"/>
                    </a:lnTo>
                    <a:lnTo>
                      <a:pt x="18" y="60"/>
                    </a:lnTo>
                    <a:lnTo>
                      <a:pt x="24" y="59"/>
                    </a:lnTo>
                    <a:lnTo>
                      <a:pt x="28" y="56"/>
                    </a:lnTo>
                    <a:lnTo>
                      <a:pt x="32" y="50"/>
                    </a:lnTo>
                    <a:lnTo>
                      <a:pt x="30" y="43"/>
                    </a:lnTo>
                    <a:lnTo>
                      <a:pt x="14" y="17"/>
                    </a:lnTo>
                    <a:lnTo>
                      <a:pt x="13" y="13"/>
                    </a:lnTo>
                    <a:lnTo>
                      <a:pt x="14" y="11"/>
                    </a:lnTo>
                    <a:lnTo>
                      <a:pt x="26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62">
                <a:extLst>
                  <a:ext uri="{FF2B5EF4-FFF2-40B4-BE49-F238E27FC236}">
                    <a16:creationId xmlns:a16="http://schemas.microsoft.com/office/drawing/2014/main" id="{76EBBD4D-7419-479A-94AA-B0825A09A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638" y="2025648"/>
                <a:ext cx="92075" cy="106362"/>
              </a:xfrm>
              <a:custGeom>
                <a:avLst/>
                <a:gdLst>
                  <a:gd name="T0" fmla="*/ 31 w 58"/>
                  <a:gd name="T1" fmla="*/ 28 h 67"/>
                  <a:gd name="T2" fmla="*/ 29 w 58"/>
                  <a:gd name="T3" fmla="*/ 23 h 67"/>
                  <a:gd name="T4" fmla="*/ 28 w 58"/>
                  <a:gd name="T5" fmla="*/ 21 h 67"/>
                  <a:gd name="T6" fmla="*/ 26 w 58"/>
                  <a:gd name="T7" fmla="*/ 7 h 67"/>
                  <a:gd name="T8" fmla="*/ 25 w 58"/>
                  <a:gd name="T9" fmla="*/ 4 h 67"/>
                  <a:gd name="T10" fmla="*/ 24 w 58"/>
                  <a:gd name="T11" fmla="*/ 2 h 67"/>
                  <a:gd name="T12" fmla="*/ 22 w 58"/>
                  <a:gd name="T13" fmla="*/ 0 h 67"/>
                  <a:gd name="T14" fmla="*/ 18 w 58"/>
                  <a:gd name="T15" fmla="*/ 1 h 67"/>
                  <a:gd name="T16" fmla="*/ 15 w 58"/>
                  <a:gd name="T17" fmla="*/ 4 h 67"/>
                  <a:gd name="T18" fmla="*/ 12 w 58"/>
                  <a:gd name="T19" fmla="*/ 8 h 67"/>
                  <a:gd name="T20" fmla="*/ 11 w 58"/>
                  <a:gd name="T21" fmla="*/ 11 h 67"/>
                  <a:gd name="T22" fmla="*/ 7 w 58"/>
                  <a:gd name="T23" fmla="*/ 25 h 67"/>
                  <a:gd name="T24" fmla="*/ 5 w 58"/>
                  <a:gd name="T25" fmla="*/ 31 h 67"/>
                  <a:gd name="T26" fmla="*/ 0 w 58"/>
                  <a:gd name="T27" fmla="*/ 36 h 67"/>
                  <a:gd name="T28" fmla="*/ 39 w 58"/>
                  <a:gd name="T29" fmla="*/ 67 h 67"/>
                  <a:gd name="T30" fmla="*/ 51 w 58"/>
                  <a:gd name="T31" fmla="*/ 66 h 67"/>
                  <a:gd name="T32" fmla="*/ 58 w 58"/>
                  <a:gd name="T33" fmla="*/ 58 h 67"/>
                  <a:gd name="T34" fmla="*/ 56 w 58"/>
                  <a:gd name="T35" fmla="*/ 51 h 67"/>
                  <a:gd name="T36" fmla="*/ 51 w 58"/>
                  <a:gd name="T37" fmla="*/ 45 h 67"/>
                  <a:gd name="T38" fmla="*/ 43 w 58"/>
                  <a:gd name="T39" fmla="*/ 39 h 67"/>
                  <a:gd name="T40" fmla="*/ 35 w 58"/>
                  <a:gd name="T41" fmla="*/ 32 h 67"/>
                  <a:gd name="T42" fmla="*/ 31 w 58"/>
                  <a:gd name="T43" fmla="*/ 2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67">
                    <a:moveTo>
                      <a:pt x="31" y="28"/>
                    </a:moveTo>
                    <a:lnTo>
                      <a:pt x="29" y="23"/>
                    </a:lnTo>
                    <a:lnTo>
                      <a:pt x="28" y="21"/>
                    </a:lnTo>
                    <a:lnTo>
                      <a:pt x="26" y="7"/>
                    </a:lnTo>
                    <a:lnTo>
                      <a:pt x="25" y="4"/>
                    </a:lnTo>
                    <a:lnTo>
                      <a:pt x="24" y="2"/>
                    </a:lnTo>
                    <a:lnTo>
                      <a:pt x="22" y="0"/>
                    </a:lnTo>
                    <a:lnTo>
                      <a:pt x="18" y="1"/>
                    </a:lnTo>
                    <a:lnTo>
                      <a:pt x="15" y="4"/>
                    </a:lnTo>
                    <a:lnTo>
                      <a:pt x="12" y="8"/>
                    </a:lnTo>
                    <a:lnTo>
                      <a:pt x="11" y="11"/>
                    </a:lnTo>
                    <a:lnTo>
                      <a:pt x="7" y="25"/>
                    </a:lnTo>
                    <a:lnTo>
                      <a:pt x="5" y="31"/>
                    </a:lnTo>
                    <a:lnTo>
                      <a:pt x="0" y="36"/>
                    </a:lnTo>
                    <a:lnTo>
                      <a:pt x="39" y="67"/>
                    </a:lnTo>
                    <a:lnTo>
                      <a:pt x="51" y="66"/>
                    </a:lnTo>
                    <a:lnTo>
                      <a:pt x="58" y="58"/>
                    </a:lnTo>
                    <a:lnTo>
                      <a:pt x="56" y="51"/>
                    </a:lnTo>
                    <a:lnTo>
                      <a:pt x="51" y="45"/>
                    </a:lnTo>
                    <a:lnTo>
                      <a:pt x="43" y="39"/>
                    </a:lnTo>
                    <a:lnTo>
                      <a:pt x="35" y="32"/>
                    </a:lnTo>
                    <a:lnTo>
                      <a:pt x="31" y="2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63">
                <a:extLst>
                  <a:ext uri="{FF2B5EF4-FFF2-40B4-BE49-F238E27FC236}">
                    <a16:creationId xmlns:a16="http://schemas.microsoft.com/office/drawing/2014/main" id="{CDC0ACE9-061E-4E71-A096-807C0C85F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789" y="2287586"/>
                <a:ext cx="103188" cy="84137"/>
              </a:xfrm>
              <a:custGeom>
                <a:avLst/>
                <a:gdLst>
                  <a:gd name="T0" fmla="*/ 54 w 65"/>
                  <a:gd name="T1" fmla="*/ 7 h 53"/>
                  <a:gd name="T2" fmla="*/ 51 w 65"/>
                  <a:gd name="T3" fmla="*/ 5 h 53"/>
                  <a:gd name="T4" fmla="*/ 47 w 65"/>
                  <a:gd name="T5" fmla="*/ 4 h 53"/>
                  <a:gd name="T6" fmla="*/ 41 w 65"/>
                  <a:gd name="T7" fmla="*/ 5 h 53"/>
                  <a:gd name="T8" fmla="*/ 38 w 65"/>
                  <a:gd name="T9" fmla="*/ 5 h 53"/>
                  <a:gd name="T10" fmla="*/ 34 w 65"/>
                  <a:gd name="T11" fmla="*/ 3 h 53"/>
                  <a:gd name="T12" fmla="*/ 31 w 65"/>
                  <a:gd name="T13" fmla="*/ 1 h 53"/>
                  <a:gd name="T14" fmla="*/ 28 w 65"/>
                  <a:gd name="T15" fmla="*/ 0 h 53"/>
                  <a:gd name="T16" fmla="*/ 24 w 65"/>
                  <a:gd name="T17" fmla="*/ 1 h 53"/>
                  <a:gd name="T18" fmla="*/ 22 w 65"/>
                  <a:gd name="T19" fmla="*/ 2 h 53"/>
                  <a:gd name="T20" fmla="*/ 20 w 65"/>
                  <a:gd name="T21" fmla="*/ 6 h 53"/>
                  <a:gd name="T22" fmla="*/ 12 w 65"/>
                  <a:gd name="T23" fmla="*/ 36 h 53"/>
                  <a:gd name="T24" fmla="*/ 7 w 65"/>
                  <a:gd name="T25" fmla="*/ 48 h 53"/>
                  <a:gd name="T26" fmla="*/ 0 w 65"/>
                  <a:gd name="T27" fmla="*/ 53 h 53"/>
                  <a:gd name="T28" fmla="*/ 10 w 65"/>
                  <a:gd name="T29" fmla="*/ 50 h 53"/>
                  <a:gd name="T30" fmla="*/ 37 w 65"/>
                  <a:gd name="T31" fmla="*/ 33 h 53"/>
                  <a:gd name="T32" fmla="*/ 41 w 65"/>
                  <a:gd name="T33" fmla="*/ 33 h 53"/>
                  <a:gd name="T34" fmla="*/ 46 w 65"/>
                  <a:gd name="T35" fmla="*/ 34 h 53"/>
                  <a:gd name="T36" fmla="*/ 51 w 65"/>
                  <a:gd name="T37" fmla="*/ 33 h 53"/>
                  <a:gd name="T38" fmla="*/ 52 w 65"/>
                  <a:gd name="T39" fmla="*/ 31 h 53"/>
                  <a:gd name="T40" fmla="*/ 54 w 65"/>
                  <a:gd name="T41" fmla="*/ 25 h 53"/>
                  <a:gd name="T42" fmla="*/ 56 w 65"/>
                  <a:gd name="T43" fmla="*/ 22 h 53"/>
                  <a:gd name="T44" fmla="*/ 60 w 65"/>
                  <a:gd name="T45" fmla="*/ 19 h 53"/>
                  <a:gd name="T46" fmla="*/ 65 w 65"/>
                  <a:gd name="T47" fmla="*/ 19 h 53"/>
                  <a:gd name="T48" fmla="*/ 64 w 65"/>
                  <a:gd name="T49" fmla="*/ 16 h 53"/>
                  <a:gd name="T50" fmla="*/ 54 w 65"/>
                  <a:gd name="T51" fmla="*/ 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" h="53">
                    <a:moveTo>
                      <a:pt x="54" y="7"/>
                    </a:moveTo>
                    <a:lnTo>
                      <a:pt x="51" y="5"/>
                    </a:lnTo>
                    <a:lnTo>
                      <a:pt x="47" y="4"/>
                    </a:lnTo>
                    <a:lnTo>
                      <a:pt x="41" y="5"/>
                    </a:lnTo>
                    <a:lnTo>
                      <a:pt x="38" y="5"/>
                    </a:lnTo>
                    <a:lnTo>
                      <a:pt x="34" y="3"/>
                    </a:lnTo>
                    <a:lnTo>
                      <a:pt x="31" y="1"/>
                    </a:lnTo>
                    <a:lnTo>
                      <a:pt x="28" y="0"/>
                    </a:lnTo>
                    <a:lnTo>
                      <a:pt x="24" y="1"/>
                    </a:lnTo>
                    <a:lnTo>
                      <a:pt x="22" y="2"/>
                    </a:lnTo>
                    <a:lnTo>
                      <a:pt x="20" y="6"/>
                    </a:lnTo>
                    <a:lnTo>
                      <a:pt x="12" y="36"/>
                    </a:lnTo>
                    <a:lnTo>
                      <a:pt x="7" y="48"/>
                    </a:lnTo>
                    <a:lnTo>
                      <a:pt x="0" y="53"/>
                    </a:lnTo>
                    <a:lnTo>
                      <a:pt x="10" y="50"/>
                    </a:lnTo>
                    <a:lnTo>
                      <a:pt x="37" y="33"/>
                    </a:lnTo>
                    <a:lnTo>
                      <a:pt x="41" y="33"/>
                    </a:lnTo>
                    <a:lnTo>
                      <a:pt x="46" y="34"/>
                    </a:lnTo>
                    <a:lnTo>
                      <a:pt x="51" y="33"/>
                    </a:lnTo>
                    <a:lnTo>
                      <a:pt x="52" y="31"/>
                    </a:lnTo>
                    <a:lnTo>
                      <a:pt x="54" y="25"/>
                    </a:lnTo>
                    <a:lnTo>
                      <a:pt x="56" y="22"/>
                    </a:lnTo>
                    <a:lnTo>
                      <a:pt x="60" y="19"/>
                    </a:lnTo>
                    <a:lnTo>
                      <a:pt x="65" y="19"/>
                    </a:lnTo>
                    <a:lnTo>
                      <a:pt x="64" y="16"/>
                    </a:lnTo>
                    <a:lnTo>
                      <a:pt x="54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Freeform 64">
                <a:extLst>
                  <a:ext uri="{FF2B5EF4-FFF2-40B4-BE49-F238E27FC236}">
                    <a16:creationId xmlns:a16="http://schemas.microsoft.com/office/drawing/2014/main" id="{64B55D87-B848-4978-88EF-FE9F398F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13" y="5040307"/>
                <a:ext cx="101600" cy="107950"/>
              </a:xfrm>
              <a:custGeom>
                <a:avLst/>
                <a:gdLst>
                  <a:gd name="T0" fmla="*/ 32 w 64"/>
                  <a:gd name="T1" fmla="*/ 9 h 68"/>
                  <a:gd name="T2" fmla="*/ 28 w 64"/>
                  <a:gd name="T3" fmla="*/ 19 h 68"/>
                  <a:gd name="T4" fmla="*/ 26 w 64"/>
                  <a:gd name="T5" fmla="*/ 24 h 68"/>
                  <a:gd name="T6" fmla="*/ 19 w 64"/>
                  <a:gd name="T7" fmla="*/ 26 h 68"/>
                  <a:gd name="T8" fmla="*/ 12 w 64"/>
                  <a:gd name="T9" fmla="*/ 29 h 68"/>
                  <a:gd name="T10" fmla="*/ 8 w 64"/>
                  <a:gd name="T11" fmla="*/ 32 h 68"/>
                  <a:gd name="T12" fmla="*/ 5 w 64"/>
                  <a:gd name="T13" fmla="*/ 38 h 68"/>
                  <a:gd name="T14" fmla="*/ 0 w 64"/>
                  <a:gd name="T15" fmla="*/ 61 h 68"/>
                  <a:gd name="T16" fmla="*/ 2 w 64"/>
                  <a:gd name="T17" fmla="*/ 61 h 68"/>
                  <a:gd name="T18" fmla="*/ 4 w 64"/>
                  <a:gd name="T19" fmla="*/ 62 h 68"/>
                  <a:gd name="T20" fmla="*/ 5 w 64"/>
                  <a:gd name="T21" fmla="*/ 64 h 68"/>
                  <a:gd name="T22" fmla="*/ 8 w 64"/>
                  <a:gd name="T23" fmla="*/ 66 h 68"/>
                  <a:gd name="T24" fmla="*/ 14 w 64"/>
                  <a:gd name="T25" fmla="*/ 65 h 68"/>
                  <a:gd name="T26" fmla="*/ 29 w 64"/>
                  <a:gd name="T27" fmla="*/ 68 h 68"/>
                  <a:gd name="T28" fmla="*/ 32 w 64"/>
                  <a:gd name="T29" fmla="*/ 68 h 68"/>
                  <a:gd name="T30" fmla="*/ 34 w 64"/>
                  <a:gd name="T31" fmla="*/ 62 h 68"/>
                  <a:gd name="T32" fmla="*/ 39 w 64"/>
                  <a:gd name="T33" fmla="*/ 55 h 68"/>
                  <a:gd name="T34" fmla="*/ 46 w 64"/>
                  <a:gd name="T35" fmla="*/ 49 h 68"/>
                  <a:gd name="T36" fmla="*/ 52 w 64"/>
                  <a:gd name="T37" fmla="*/ 45 h 68"/>
                  <a:gd name="T38" fmla="*/ 44 w 64"/>
                  <a:gd name="T39" fmla="*/ 33 h 68"/>
                  <a:gd name="T40" fmla="*/ 42 w 64"/>
                  <a:gd name="T41" fmla="*/ 26 h 68"/>
                  <a:gd name="T42" fmla="*/ 42 w 64"/>
                  <a:gd name="T43" fmla="*/ 18 h 68"/>
                  <a:gd name="T44" fmla="*/ 47 w 64"/>
                  <a:gd name="T45" fmla="*/ 12 h 68"/>
                  <a:gd name="T46" fmla="*/ 64 w 64"/>
                  <a:gd name="T47" fmla="*/ 2 h 68"/>
                  <a:gd name="T48" fmla="*/ 56 w 64"/>
                  <a:gd name="T49" fmla="*/ 0 h 68"/>
                  <a:gd name="T50" fmla="*/ 44 w 64"/>
                  <a:gd name="T51" fmla="*/ 2 h 68"/>
                  <a:gd name="T52" fmla="*/ 32 w 64"/>
                  <a:gd name="T53" fmla="*/ 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4" h="68">
                    <a:moveTo>
                      <a:pt x="32" y="9"/>
                    </a:moveTo>
                    <a:lnTo>
                      <a:pt x="28" y="19"/>
                    </a:lnTo>
                    <a:lnTo>
                      <a:pt x="26" y="24"/>
                    </a:lnTo>
                    <a:lnTo>
                      <a:pt x="19" y="26"/>
                    </a:lnTo>
                    <a:lnTo>
                      <a:pt x="12" y="29"/>
                    </a:lnTo>
                    <a:lnTo>
                      <a:pt x="8" y="32"/>
                    </a:lnTo>
                    <a:lnTo>
                      <a:pt x="5" y="38"/>
                    </a:lnTo>
                    <a:lnTo>
                      <a:pt x="0" y="61"/>
                    </a:lnTo>
                    <a:lnTo>
                      <a:pt x="2" y="61"/>
                    </a:lnTo>
                    <a:lnTo>
                      <a:pt x="4" y="62"/>
                    </a:lnTo>
                    <a:lnTo>
                      <a:pt x="5" y="64"/>
                    </a:lnTo>
                    <a:lnTo>
                      <a:pt x="8" y="66"/>
                    </a:lnTo>
                    <a:lnTo>
                      <a:pt x="14" y="65"/>
                    </a:lnTo>
                    <a:lnTo>
                      <a:pt x="29" y="68"/>
                    </a:lnTo>
                    <a:lnTo>
                      <a:pt x="32" y="68"/>
                    </a:lnTo>
                    <a:lnTo>
                      <a:pt x="34" y="62"/>
                    </a:lnTo>
                    <a:lnTo>
                      <a:pt x="39" y="55"/>
                    </a:lnTo>
                    <a:lnTo>
                      <a:pt x="46" y="49"/>
                    </a:lnTo>
                    <a:lnTo>
                      <a:pt x="52" y="45"/>
                    </a:lnTo>
                    <a:lnTo>
                      <a:pt x="44" y="33"/>
                    </a:lnTo>
                    <a:lnTo>
                      <a:pt x="42" y="26"/>
                    </a:lnTo>
                    <a:lnTo>
                      <a:pt x="42" y="18"/>
                    </a:lnTo>
                    <a:lnTo>
                      <a:pt x="47" y="12"/>
                    </a:lnTo>
                    <a:lnTo>
                      <a:pt x="64" y="2"/>
                    </a:lnTo>
                    <a:lnTo>
                      <a:pt x="56" y="0"/>
                    </a:lnTo>
                    <a:lnTo>
                      <a:pt x="44" y="2"/>
                    </a:lnTo>
                    <a:lnTo>
                      <a:pt x="32" y="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9" name="Freeform 65">
                <a:extLst>
                  <a:ext uri="{FF2B5EF4-FFF2-40B4-BE49-F238E27FC236}">
                    <a16:creationId xmlns:a16="http://schemas.microsoft.com/office/drawing/2014/main" id="{EE56C6A1-E773-4080-9227-532683C5D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338" y="5443532"/>
                <a:ext cx="111125" cy="84137"/>
              </a:xfrm>
              <a:custGeom>
                <a:avLst/>
                <a:gdLst>
                  <a:gd name="T0" fmla="*/ 10 w 70"/>
                  <a:gd name="T1" fmla="*/ 52 h 53"/>
                  <a:gd name="T2" fmla="*/ 16 w 70"/>
                  <a:gd name="T3" fmla="*/ 53 h 53"/>
                  <a:gd name="T4" fmla="*/ 24 w 70"/>
                  <a:gd name="T5" fmla="*/ 49 h 53"/>
                  <a:gd name="T6" fmla="*/ 28 w 70"/>
                  <a:gd name="T7" fmla="*/ 43 h 53"/>
                  <a:gd name="T8" fmla="*/ 32 w 70"/>
                  <a:gd name="T9" fmla="*/ 35 h 53"/>
                  <a:gd name="T10" fmla="*/ 33 w 70"/>
                  <a:gd name="T11" fmla="*/ 25 h 53"/>
                  <a:gd name="T12" fmla="*/ 36 w 70"/>
                  <a:gd name="T13" fmla="*/ 23 h 53"/>
                  <a:gd name="T14" fmla="*/ 44 w 70"/>
                  <a:gd name="T15" fmla="*/ 24 h 53"/>
                  <a:gd name="T16" fmla="*/ 52 w 70"/>
                  <a:gd name="T17" fmla="*/ 24 h 53"/>
                  <a:gd name="T18" fmla="*/ 57 w 70"/>
                  <a:gd name="T19" fmla="*/ 17 h 53"/>
                  <a:gd name="T20" fmla="*/ 60 w 70"/>
                  <a:gd name="T21" fmla="*/ 20 h 53"/>
                  <a:gd name="T22" fmla="*/ 67 w 70"/>
                  <a:gd name="T23" fmla="*/ 22 h 53"/>
                  <a:gd name="T24" fmla="*/ 70 w 70"/>
                  <a:gd name="T25" fmla="*/ 23 h 53"/>
                  <a:gd name="T26" fmla="*/ 70 w 70"/>
                  <a:gd name="T27" fmla="*/ 7 h 53"/>
                  <a:gd name="T28" fmla="*/ 68 w 70"/>
                  <a:gd name="T29" fmla="*/ 3 h 53"/>
                  <a:gd name="T30" fmla="*/ 65 w 70"/>
                  <a:gd name="T31" fmla="*/ 1 h 53"/>
                  <a:gd name="T32" fmla="*/ 63 w 70"/>
                  <a:gd name="T33" fmla="*/ 0 h 53"/>
                  <a:gd name="T34" fmla="*/ 58 w 70"/>
                  <a:gd name="T35" fmla="*/ 1 h 53"/>
                  <a:gd name="T36" fmla="*/ 40 w 70"/>
                  <a:gd name="T37" fmla="*/ 9 h 53"/>
                  <a:gd name="T38" fmla="*/ 28 w 70"/>
                  <a:gd name="T39" fmla="*/ 11 h 53"/>
                  <a:gd name="T40" fmla="*/ 21 w 70"/>
                  <a:gd name="T41" fmla="*/ 8 h 53"/>
                  <a:gd name="T42" fmla="*/ 13 w 70"/>
                  <a:gd name="T43" fmla="*/ 11 h 53"/>
                  <a:gd name="T44" fmla="*/ 7 w 70"/>
                  <a:gd name="T45" fmla="*/ 15 h 53"/>
                  <a:gd name="T46" fmla="*/ 2 w 70"/>
                  <a:gd name="T47" fmla="*/ 21 h 53"/>
                  <a:gd name="T48" fmla="*/ 0 w 70"/>
                  <a:gd name="T49" fmla="*/ 29 h 53"/>
                  <a:gd name="T50" fmla="*/ 2 w 70"/>
                  <a:gd name="T51" fmla="*/ 39 h 53"/>
                  <a:gd name="T52" fmla="*/ 4 w 70"/>
                  <a:gd name="T53" fmla="*/ 47 h 53"/>
                  <a:gd name="T54" fmla="*/ 10 w 70"/>
                  <a:gd name="T55" fmla="*/ 5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0" h="53">
                    <a:moveTo>
                      <a:pt x="10" y="52"/>
                    </a:moveTo>
                    <a:lnTo>
                      <a:pt x="16" y="53"/>
                    </a:lnTo>
                    <a:lnTo>
                      <a:pt x="24" y="49"/>
                    </a:lnTo>
                    <a:lnTo>
                      <a:pt x="28" y="43"/>
                    </a:lnTo>
                    <a:lnTo>
                      <a:pt x="32" y="35"/>
                    </a:lnTo>
                    <a:lnTo>
                      <a:pt x="33" y="25"/>
                    </a:lnTo>
                    <a:lnTo>
                      <a:pt x="36" y="23"/>
                    </a:lnTo>
                    <a:lnTo>
                      <a:pt x="44" y="24"/>
                    </a:lnTo>
                    <a:lnTo>
                      <a:pt x="52" y="24"/>
                    </a:lnTo>
                    <a:lnTo>
                      <a:pt x="57" y="17"/>
                    </a:lnTo>
                    <a:lnTo>
                      <a:pt x="60" y="20"/>
                    </a:lnTo>
                    <a:lnTo>
                      <a:pt x="67" y="22"/>
                    </a:lnTo>
                    <a:lnTo>
                      <a:pt x="70" y="23"/>
                    </a:lnTo>
                    <a:lnTo>
                      <a:pt x="70" y="7"/>
                    </a:lnTo>
                    <a:lnTo>
                      <a:pt x="68" y="3"/>
                    </a:lnTo>
                    <a:lnTo>
                      <a:pt x="65" y="1"/>
                    </a:lnTo>
                    <a:lnTo>
                      <a:pt x="63" y="0"/>
                    </a:lnTo>
                    <a:lnTo>
                      <a:pt x="58" y="1"/>
                    </a:lnTo>
                    <a:lnTo>
                      <a:pt x="40" y="9"/>
                    </a:lnTo>
                    <a:lnTo>
                      <a:pt x="28" y="11"/>
                    </a:lnTo>
                    <a:lnTo>
                      <a:pt x="21" y="8"/>
                    </a:lnTo>
                    <a:lnTo>
                      <a:pt x="13" y="11"/>
                    </a:lnTo>
                    <a:lnTo>
                      <a:pt x="7" y="15"/>
                    </a:lnTo>
                    <a:lnTo>
                      <a:pt x="2" y="21"/>
                    </a:lnTo>
                    <a:lnTo>
                      <a:pt x="0" y="29"/>
                    </a:lnTo>
                    <a:lnTo>
                      <a:pt x="2" y="39"/>
                    </a:lnTo>
                    <a:lnTo>
                      <a:pt x="4" y="47"/>
                    </a:lnTo>
                    <a:lnTo>
                      <a:pt x="10" y="5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0" name="Freeform 66">
                <a:extLst>
                  <a:ext uri="{FF2B5EF4-FFF2-40B4-BE49-F238E27FC236}">
                    <a16:creationId xmlns:a16="http://schemas.microsoft.com/office/drawing/2014/main" id="{AC4F8CC3-68BE-4343-92A1-1B52284D4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0339" y="5788019"/>
                <a:ext cx="125413" cy="79375"/>
              </a:xfrm>
              <a:custGeom>
                <a:avLst/>
                <a:gdLst>
                  <a:gd name="T0" fmla="*/ 77 w 79"/>
                  <a:gd name="T1" fmla="*/ 30 h 50"/>
                  <a:gd name="T2" fmla="*/ 79 w 79"/>
                  <a:gd name="T3" fmla="*/ 16 h 50"/>
                  <a:gd name="T4" fmla="*/ 73 w 79"/>
                  <a:gd name="T5" fmla="*/ 5 h 50"/>
                  <a:gd name="T6" fmla="*/ 65 w 79"/>
                  <a:gd name="T7" fmla="*/ 1 h 50"/>
                  <a:gd name="T8" fmla="*/ 56 w 79"/>
                  <a:gd name="T9" fmla="*/ 0 h 50"/>
                  <a:gd name="T10" fmla="*/ 37 w 79"/>
                  <a:gd name="T11" fmla="*/ 3 h 50"/>
                  <a:gd name="T12" fmla="*/ 17 w 79"/>
                  <a:gd name="T13" fmla="*/ 6 h 50"/>
                  <a:gd name="T14" fmla="*/ 8 w 79"/>
                  <a:gd name="T15" fmla="*/ 10 h 50"/>
                  <a:gd name="T16" fmla="*/ 0 w 79"/>
                  <a:gd name="T17" fmla="*/ 16 h 50"/>
                  <a:gd name="T18" fmla="*/ 5 w 79"/>
                  <a:gd name="T19" fmla="*/ 20 h 50"/>
                  <a:gd name="T20" fmla="*/ 8 w 79"/>
                  <a:gd name="T21" fmla="*/ 22 h 50"/>
                  <a:gd name="T22" fmla="*/ 8 w 79"/>
                  <a:gd name="T23" fmla="*/ 26 h 50"/>
                  <a:gd name="T24" fmla="*/ 5 w 79"/>
                  <a:gd name="T25" fmla="*/ 30 h 50"/>
                  <a:gd name="T26" fmla="*/ 5 w 79"/>
                  <a:gd name="T27" fmla="*/ 35 h 50"/>
                  <a:gd name="T28" fmla="*/ 18 w 79"/>
                  <a:gd name="T29" fmla="*/ 45 h 50"/>
                  <a:gd name="T30" fmla="*/ 25 w 79"/>
                  <a:gd name="T31" fmla="*/ 48 h 50"/>
                  <a:gd name="T32" fmla="*/ 35 w 79"/>
                  <a:gd name="T33" fmla="*/ 50 h 50"/>
                  <a:gd name="T34" fmla="*/ 59 w 79"/>
                  <a:gd name="T35" fmla="*/ 45 h 50"/>
                  <a:gd name="T36" fmla="*/ 70 w 79"/>
                  <a:gd name="T37" fmla="*/ 41 h 50"/>
                  <a:gd name="T38" fmla="*/ 77 w 79"/>
                  <a:gd name="T39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50">
                    <a:moveTo>
                      <a:pt x="77" y="30"/>
                    </a:moveTo>
                    <a:lnTo>
                      <a:pt x="79" y="16"/>
                    </a:lnTo>
                    <a:lnTo>
                      <a:pt x="73" y="5"/>
                    </a:lnTo>
                    <a:lnTo>
                      <a:pt x="65" y="1"/>
                    </a:lnTo>
                    <a:lnTo>
                      <a:pt x="56" y="0"/>
                    </a:lnTo>
                    <a:lnTo>
                      <a:pt x="37" y="3"/>
                    </a:lnTo>
                    <a:lnTo>
                      <a:pt x="17" y="6"/>
                    </a:lnTo>
                    <a:lnTo>
                      <a:pt x="8" y="10"/>
                    </a:lnTo>
                    <a:lnTo>
                      <a:pt x="0" y="16"/>
                    </a:lnTo>
                    <a:lnTo>
                      <a:pt x="5" y="20"/>
                    </a:lnTo>
                    <a:lnTo>
                      <a:pt x="8" y="22"/>
                    </a:lnTo>
                    <a:lnTo>
                      <a:pt x="8" y="26"/>
                    </a:lnTo>
                    <a:lnTo>
                      <a:pt x="5" y="30"/>
                    </a:lnTo>
                    <a:lnTo>
                      <a:pt x="5" y="35"/>
                    </a:lnTo>
                    <a:lnTo>
                      <a:pt x="18" y="45"/>
                    </a:lnTo>
                    <a:lnTo>
                      <a:pt x="25" y="48"/>
                    </a:lnTo>
                    <a:lnTo>
                      <a:pt x="35" y="50"/>
                    </a:lnTo>
                    <a:lnTo>
                      <a:pt x="59" y="45"/>
                    </a:lnTo>
                    <a:lnTo>
                      <a:pt x="70" y="41"/>
                    </a:lnTo>
                    <a:lnTo>
                      <a:pt x="77" y="3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1" name="Freeform 67">
                <a:extLst>
                  <a:ext uri="{FF2B5EF4-FFF2-40B4-BE49-F238E27FC236}">
                    <a16:creationId xmlns:a16="http://schemas.microsoft.com/office/drawing/2014/main" id="{271ECA12-F6A0-4069-B548-1B70CDC87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6127" y="5527669"/>
                <a:ext cx="77788" cy="157162"/>
              </a:xfrm>
              <a:custGeom>
                <a:avLst/>
                <a:gdLst>
                  <a:gd name="T0" fmla="*/ 17 w 49"/>
                  <a:gd name="T1" fmla="*/ 41 h 99"/>
                  <a:gd name="T2" fmla="*/ 6 w 49"/>
                  <a:gd name="T3" fmla="*/ 49 h 99"/>
                  <a:gd name="T4" fmla="*/ 3 w 49"/>
                  <a:gd name="T5" fmla="*/ 53 h 99"/>
                  <a:gd name="T6" fmla="*/ 0 w 49"/>
                  <a:gd name="T7" fmla="*/ 66 h 99"/>
                  <a:gd name="T8" fmla="*/ 2 w 49"/>
                  <a:gd name="T9" fmla="*/ 74 h 99"/>
                  <a:gd name="T10" fmla="*/ 23 w 49"/>
                  <a:gd name="T11" fmla="*/ 96 h 99"/>
                  <a:gd name="T12" fmla="*/ 30 w 49"/>
                  <a:gd name="T13" fmla="*/ 99 h 99"/>
                  <a:gd name="T14" fmla="*/ 37 w 49"/>
                  <a:gd name="T15" fmla="*/ 98 h 99"/>
                  <a:gd name="T16" fmla="*/ 43 w 49"/>
                  <a:gd name="T17" fmla="*/ 92 h 99"/>
                  <a:gd name="T18" fmla="*/ 47 w 49"/>
                  <a:gd name="T19" fmla="*/ 82 h 99"/>
                  <a:gd name="T20" fmla="*/ 49 w 49"/>
                  <a:gd name="T21" fmla="*/ 72 h 99"/>
                  <a:gd name="T22" fmla="*/ 48 w 49"/>
                  <a:gd name="T23" fmla="*/ 62 h 99"/>
                  <a:gd name="T24" fmla="*/ 43 w 49"/>
                  <a:gd name="T25" fmla="*/ 44 h 99"/>
                  <a:gd name="T26" fmla="*/ 38 w 49"/>
                  <a:gd name="T27" fmla="*/ 34 h 99"/>
                  <a:gd name="T28" fmla="*/ 33 w 49"/>
                  <a:gd name="T29" fmla="*/ 24 h 99"/>
                  <a:gd name="T30" fmla="*/ 27 w 49"/>
                  <a:gd name="T31" fmla="*/ 24 h 99"/>
                  <a:gd name="T32" fmla="*/ 34 w 49"/>
                  <a:gd name="T33" fmla="*/ 17 h 99"/>
                  <a:gd name="T34" fmla="*/ 38 w 49"/>
                  <a:gd name="T35" fmla="*/ 9 h 99"/>
                  <a:gd name="T36" fmla="*/ 36 w 49"/>
                  <a:gd name="T37" fmla="*/ 2 h 99"/>
                  <a:gd name="T38" fmla="*/ 30 w 49"/>
                  <a:gd name="T39" fmla="*/ 0 h 99"/>
                  <a:gd name="T40" fmla="*/ 22 w 49"/>
                  <a:gd name="T41" fmla="*/ 0 h 99"/>
                  <a:gd name="T42" fmla="*/ 16 w 49"/>
                  <a:gd name="T43" fmla="*/ 3 h 99"/>
                  <a:gd name="T44" fmla="*/ 14 w 49"/>
                  <a:gd name="T45" fmla="*/ 9 h 99"/>
                  <a:gd name="T46" fmla="*/ 24 w 49"/>
                  <a:gd name="T47" fmla="*/ 18 h 99"/>
                  <a:gd name="T48" fmla="*/ 19 w 49"/>
                  <a:gd name="T49" fmla="*/ 36 h 99"/>
                  <a:gd name="T50" fmla="*/ 17 w 49"/>
                  <a:gd name="T51" fmla="*/ 4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99">
                    <a:moveTo>
                      <a:pt x="17" y="41"/>
                    </a:moveTo>
                    <a:lnTo>
                      <a:pt x="6" y="49"/>
                    </a:lnTo>
                    <a:lnTo>
                      <a:pt x="3" y="53"/>
                    </a:lnTo>
                    <a:lnTo>
                      <a:pt x="0" y="66"/>
                    </a:lnTo>
                    <a:lnTo>
                      <a:pt x="2" y="74"/>
                    </a:lnTo>
                    <a:lnTo>
                      <a:pt x="23" y="96"/>
                    </a:lnTo>
                    <a:lnTo>
                      <a:pt x="30" y="99"/>
                    </a:lnTo>
                    <a:lnTo>
                      <a:pt x="37" y="98"/>
                    </a:lnTo>
                    <a:lnTo>
                      <a:pt x="43" y="92"/>
                    </a:lnTo>
                    <a:lnTo>
                      <a:pt x="47" y="82"/>
                    </a:lnTo>
                    <a:lnTo>
                      <a:pt x="49" y="72"/>
                    </a:lnTo>
                    <a:lnTo>
                      <a:pt x="48" y="62"/>
                    </a:lnTo>
                    <a:lnTo>
                      <a:pt x="43" y="44"/>
                    </a:lnTo>
                    <a:lnTo>
                      <a:pt x="38" y="34"/>
                    </a:lnTo>
                    <a:lnTo>
                      <a:pt x="33" y="24"/>
                    </a:lnTo>
                    <a:lnTo>
                      <a:pt x="27" y="24"/>
                    </a:lnTo>
                    <a:lnTo>
                      <a:pt x="34" y="17"/>
                    </a:lnTo>
                    <a:lnTo>
                      <a:pt x="38" y="9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16" y="3"/>
                    </a:lnTo>
                    <a:lnTo>
                      <a:pt x="14" y="9"/>
                    </a:lnTo>
                    <a:lnTo>
                      <a:pt x="24" y="18"/>
                    </a:lnTo>
                    <a:lnTo>
                      <a:pt x="19" y="36"/>
                    </a:lnTo>
                    <a:lnTo>
                      <a:pt x="17" y="4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2" name="Freeform 68">
                <a:extLst>
                  <a:ext uri="{FF2B5EF4-FFF2-40B4-BE49-F238E27FC236}">
                    <a16:creationId xmlns:a16="http://schemas.microsoft.com/office/drawing/2014/main" id="{4FC7936A-2C7A-4CED-B005-F72B00218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" y="5140320"/>
                <a:ext cx="50800" cy="39687"/>
              </a:xfrm>
              <a:custGeom>
                <a:avLst/>
                <a:gdLst>
                  <a:gd name="T0" fmla="*/ 3 w 32"/>
                  <a:gd name="T1" fmla="*/ 13 h 25"/>
                  <a:gd name="T2" fmla="*/ 7 w 32"/>
                  <a:gd name="T3" fmla="*/ 13 h 25"/>
                  <a:gd name="T4" fmla="*/ 8 w 32"/>
                  <a:gd name="T5" fmla="*/ 14 h 25"/>
                  <a:gd name="T6" fmla="*/ 9 w 32"/>
                  <a:gd name="T7" fmla="*/ 17 h 25"/>
                  <a:gd name="T8" fmla="*/ 13 w 32"/>
                  <a:gd name="T9" fmla="*/ 17 h 25"/>
                  <a:gd name="T10" fmla="*/ 15 w 32"/>
                  <a:gd name="T11" fmla="*/ 16 h 25"/>
                  <a:gd name="T12" fmla="*/ 18 w 32"/>
                  <a:gd name="T13" fmla="*/ 17 h 25"/>
                  <a:gd name="T14" fmla="*/ 23 w 32"/>
                  <a:gd name="T15" fmla="*/ 23 h 25"/>
                  <a:gd name="T16" fmla="*/ 26 w 32"/>
                  <a:gd name="T17" fmla="*/ 25 h 25"/>
                  <a:gd name="T18" fmla="*/ 29 w 32"/>
                  <a:gd name="T19" fmla="*/ 23 h 25"/>
                  <a:gd name="T20" fmla="*/ 32 w 32"/>
                  <a:gd name="T21" fmla="*/ 21 h 25"/>
                  <a:gd name="T22" fmla="*/ 32 w 32"/>
                  <a:gd name="T23" fmla="*/ 14 h 25"/>
                  <a:gd name="T24" fmla="*/ 32 w 32"/>
                  <a:gd name="T25" fmla="*/ 10 h 25"/>
                  <a:gd name="T26" fmla="*/ 30 w 32"/>
                  <a:gd name="T27" fmla="*/ 7 h 25"/>
                  <a:gd name="T28" fmla="*/ 27 w 32"/>
                  <a:gd name="T29" fmla="*/ 4 h 25"/>
                  <a:gd name="T30" fmla="*/ 22 w 32"/>
                  <a:gd name="T31" fmla="*/ 2 h 25"/>
                  <a:gd name="T32" fmla="*/ 14 w 32"/>
                  <a:gd name="T33" fmla="*/ 3 h 25"/>
                  <a:gd name="T34" fmla="*/ 9 w 32"/>
                  <a:gd name="T35" fmla="*/ 0 h 25"/>
                  <a:gd name="T36" fmla="*/ 6 w 32"/>
                  <a:gd name="T37" fmla="*/ 1 h 25"/>
                  <a:gd name="T38" fmla="*/ 2 w 32"/>
                  <a:gd name="T39" fmla="*/ 4 h 25"/>
                  <a:gd name="T40" fmla="*/ 0 w 32"/>
                  <a:gd name="T41" fmla="*/ 7 h 25"/>
                  <a:gd name="T42" fmla="*/ 2 w 32"/>
                  <a:gd name="T43" fmla="*/ 8 h 25"/>
                  <a:gd name="T44" fmla="*/ 5 w 32"/>
                  <a:gd name="T45" fmla="*/ 7 h 25"/>
                  <a:gd name="T46" fmla="*/ 7 w 32"/>
                  <a:gd name="T47" fmla="*/ 8 h 25"/>
                  <a:gd name="T48" fmla="*/ 2 w 32"/>
                  <a:gd name="T49" fmla="*/ 11 h 25"/>
                  <a:gd name="T50" fmla="*/ 3 w 32"/>
                  <a:gd name="T51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" h="25">
                    <a:moveTo>
                      <a:pt x="3" y="13"/>
                    </a:moveTo>
                    <a:lnTo>
                      <a:pt x="7" y="13"/>
                    </a:lnTo>
                    <a:lnTo>
                      <a:pt x="8" y="14"/>
                    </a:lnTo>
                    <a:lnTo>
                      <a:pt x="9" y="17"/>
                    </a:lnTo>
                    <a:lnTo>
                      <a:pt x="13" y="17"/>
                    </a:lnTo>
                    <a:lnTo>
                      <a:pt x="15" y="16"/>
                    </a:lnTo>
                    <a:lnTo>
                      <a:pt x="18" y="17"/>
                    </a:lnTo>
                    <a:lnTo>
                      <a:pt x="23" y="23"/>
                    </a:lnTo>
                    <a:lnTo>
                      <a:pt x="26" y="25"/>
                    </a:lnTo>
                    <a:lnTo>
                      <a:pt x="29" y="23"/>
                    </a:lnTo>
                    <a:lnTo>
                      <a:pt x="32" y="21"/>
                    </a:lnTo>
                    <a:lnTo>
                      <a:pt x="32" y="14"/>
                    </a:lnTo>
                    <a:lnTo>
                      <a:pt x="32" y="10"/>
                    </a:lnTo>
                    <a:lnTo>
                      <a:pt x="30" y="7"/>
                    </a:lnTo>
                    <a:lnTo>
                      <a:pt x="27" y="4"/>
                    </a:lnTo>
                    <a:lnTo>
                      <a:pt x="22" y="2"/>
                    </a:lnTo>
                    <a:lnTo>
                      <a:pt x="14" y="3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2" y="8"/>
                    </a:lnTo>
                    <a:lnTo>
                      <a:pt x="5" y="7"/>
                    </a:lnTo>
                    <a:lnTo>
                      <a:pt x="7" y="8"/>
                    </a:lnTo>
                    <a:lnTo>
                      <a:pt x="2" y="11"/>
                    </a:lnTo>
                    <a:lnTo>
                      <a:pt x="3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3" name="Freeform 69">
                <a:extLst>
                  <a:ext uri="{FF2B5EF4-FFF2-40B4-BE49-F238E27FC236}">
                    <a16:creationId xmlns:a16="http://schemas.microsoft.com/office/drawing/2014/main" id="{C0465518-EBD2-4ADD-94F4-65E027854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900" y="5280019"/>
                <a:ext cx="30163" cy="25400"/>
              </a:xfrm>
              <a:custGeom>
                <a:avLst/>
                <a:gdLst>
                  <a:gd name="T0" fmla="*/ 15 w 19"/>
                  <a:gd name="T1" fmla="*/ 13 h 16"/>
                  <a:gd name="T2" fmla="*/ 17 w 19"/>
                  <a:gd name="T3" fmla="*/ 12 h 16"/>
                  <a:gd name="T4" fmla="*/ 19 w 19"/>
                  <a:gd name="T5" fmla="*/ 5 h 16"/>
                  <a:gd name="T6" fmla="*/ 19 w 19"/>
                  <a:gd name="T7" fmla="*/ 1 h 16"/>
                  <a:gd name="T8" fmla="*/ 16 w 19"/>
                  <a:gd name="T9" fmla="*/ 0 h 16"/>
                  <a:gd name="T10" fmla="*/ 6 w 19"/>
                  <a:gd name="T11" fmla="*/ 0 h 16"/>
                  <a:gd name="T12" fmla="*/ 1 w 19"/>
                  <a:gd name="T13" fmla="*/ 2 h 16"/>
                  <a:gd name="T14" fmla="*/ 0 w 19"/>
                  <a:gd name="T15" fmla="*/ 9 h 16"/>
                  <a:gd name="T16" fmla="*/ 3 w 19"/>
                  <a:gd name="T17" fmla="*/ 16 h 16"/>
                  <a:gd name="T18" fmla="*/ 10 w 19"/>
                  <a:gd name="T19" fmla="*/ 16 h 16"/>
                  <a:gd name="T20" fmla="*/ 15 w 19"/>
                  <a:gd name="T21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6">
                    <a:moveTo>
                      <a:pt x="15" y="13"/>
                    </a:moveTo>
                    <a:lnTo>
                      <a:pt x="17" y="12"/>
                    </a:lnTo>
                    <a:lnTo>
                      <a:pt x="19" y="5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9"/>
                    </a:lnTo>
                    <a:lnTo>
                      <a:pt x="3" y="16"/>
                    </a:lnTo>
                    <a:lnTo>
                      <a:pt x="10" y="16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4" name="Freeform 70">
                <a:extLst>
                  <a:ext uri="{FF2B5EF4-FFF2-40B4-BE49-F238E27FC236}">
                    <a16:creationId xmlns:a16="http://schemas.microsoft.com/office/drawing/2014/main" id="{22A5C07F-4B4B-485D-98BB-2BBA4D1A4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250" y="2357436"/>
                <a:ext cx="61913" cy="46037"/>
              </a:xfrm>
              <a:custGeom>
                <a:avLst/>
                <a:gdLst>
                  <a:gd name="T0" fmla="*/ 23 w 39"/>
                  <a:gd name="T1" fmla="*/ 21 h 29"/>
                  <a:gd name="T2" fmla="*/ 25 w 39"/>
                  <a:gd name="T3" fmla="*/ 23 h 29"/>
                  <a:gd name="T4" fmla="*/ 28 w 39"/>
                  <a:gd name="T5" fmla="*/ 26 h 29"/>
                  <a:gd name="T6" fmla="*/ 35 w 39"/>
                  <a:gd name="T7" fmla="*/ 29 h 29"/>
                  <a:gd name="T8" fmla="*/ 39 w 39"/>
                  <a:gd name="T9" fmla="*/ 24 h 29"/>
                  <a:gd name="T10" fmla="*/ 39 w 39"/>
                  <a:gd name="T11" fmla="*/ 17 h 29"/>
                  <a:gd name="T12" fmla="*/ 33 w 39"/>
                  <a:gd name="T13" fmla="*/ 10 h 29"/>
                  <a:gd name="T14" fmla="*/ 25 w 39"/>
                  <a:gd name="T15" fmla="*/ 4 h 29"/>
                  <a:gd name="T16" fmla="*/ 19 w 39"/>
                  <a:gd name="T17" fmla="*/ 3 h 29"/>
                  <a:gd name="T18" fmla="*/ 17 w 39"/>
                  <a:gd name="T19" fmla="*/ 5 h 29"/>
                  <a:gd name="T20" fmla="*/ 13 w 39"/>
                  <a:gd name="T21" fmla="*/ 5 h 29"/>
                  <a:gd name="T22" fmla="*/ 2 w 39"/>
                  <a:gd name="T23" fmla="*/ 0 h 29"/>
                  <a:gd name="T24" fmla="*/ 0 w 39"/>
                  <a:gd name="T25" fmla="*/ 3 h 29"/>
                  <a:gd name="T26" fmla="*/ 3 w 39"/>
                  <a:gd name="T27" fmla="*/ 12 h 29"/>
                  <a:gd name="T28" fmla="*/ 4 w 39"/>
                  <a:gd name="T29" fmla="*/ 17 h 29"/>
                  <a:gd name="T30" fmla="*/ 7 w 39"/>
                  <a:gd name="T31" fmla="*/ 19 h 29"/>
                  <a:gd name="T32" fmla="*/ 10 w 39"/>
                  <a:gd name="T33" fmla="*/ 21 h 29"/>
                  <a:gd name="T34" fmla="*/ 18 w 39"/>
                  <a:gd name="T35" fmla="*/ 17 h 29"/>
                  <a:gd name="T36" fmla="*/ 23 w 39"/>
                  <a:gd name="T37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29">
                    <a:moveTo>
                      <a:pt x="23" y="21"/>
                    </a:moveTo>
                    <a:lnTo>
                      <a:pt x="25" y="23"/>
                    </a:lnTo>
                    <a:lnTo>
                      <a:pt x="28" y="26"/>
                    </a:lnTo>
                    <a:lnTo>
                      <a:pt x="35" y="29"/>
                    </a:lnTo>
                    <a:lnTo>
                      <a:pt x="39" y="24"/>
                    </a:lnTo>
                    <a:lnTo>
                      <a:pt x="39" y="17"/>
                    </a:lnTo>
                    <a:lnTo>
                      <a:pt x="33" y="10"/>
                    </a:lnTo>
                    <a:lnTo>
                      <a:pt x="25" y="4"/>
                    </a:lnTo>
                    <a:lnTo>
                      <a:pt x="19" y="3"/>
                    </a:lnTo>
                    <a:lnTo>
                      <a:pt x="17" y="5"/>
                    </a:lnTo>
                    <a:lnTo>
                      <a:pt x="13" y="5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3" y="12"/>
                    </a:lnTo>
                    <a:lnTo>
                      <a:pt x="4" y="17"/>
                    </a:lnTo>
                    <a:lnTo>
                      <a:pt x="7" y="19"/>
                    </a:lnTo>
                    <a:lnTo>
                      <a:pt x="10" y="21"/>
                    </a:lnTo>
                    <a:lnTo>
                      <a:pt x="18" y="17"/>
                    </a:lnTo>
                    <a:lnTo>
                      <a:pt x="23" y="2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5" name="Freeform 71">
                <a:extLst>
                  <a:ext uri="{FF2B5EF4-FFF2-40B4-BE49-F238E27FC236}">
                    <a16:creationId xmlns:a16="http://schemas.microsoft.com/office/drawing/2014/main" id="{20241F55-E54C-49CF-950B-2F6D4DD39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763" y="2563810"/>
                <a:ext cx="76200" cy="106362"/>
              </a:xfrm>
              <a:custGeom>
                <a:avLst/>
                <a:gdLst>
                  <a:gd name="T0" fmla="*/ 1 w 48"/>
                  <a:gd name="T1" fmla="*/ 64 h 67"/>
                  <a:gd name="T2" fmla="*/ 0 w 48"/>
                  <a:gd name="T3" fmla="*/ 67 h 67"/>
                  <a:gd name="T4" fmla="*/ 15 w 48"/>
                  <a:gd name="T5" fmla="*/ 66 h 67"/>
                  <a:gd name="T6" fmla="*/ 44 w 48"/>
                  <a:gd name="T7" fmla="*/ 42 h 67"/>
                  <a:gd name="T8" fmla="*/ 48 w 48"/>
                  <a:gd name="T9" fmla="*/ 35 h 67"/>
                  <a:gd name="T10" fmla="*/ 47 w 48"/>
                  <a:gd name="T11" fmla="*/ 29 h 67"/>
                  <a:gd name="T12" fmla="*/ 45 w 48"/>
                  <a:gd name="T13" fmla="*/ 25 h 67"/>
                  <a:gd name="T14" fmla="*/ 42 w 48"/>
                  <a:gd name="T15" fmla="*/ 22 h 67"/>
                  <a:gd name="T16" fmla="*/ 30 w 48"/>
                  <a:gd name="T17" fmla="*/ 18 h 67"/>
                  <a:gd name="T18" fmla="*/ 24 w 48"/>
                  <a:gd name="T19" fmla="*/ 13 h 67"/>
                  <a:gd name="T20" fmla="*/ 21 w 48"/>
                  <a:gd name="T21" fmla="*/ 7 h 67"/>
                  <a:gd name="T22" fmla="*/ 23 w 48"/>
                  <a:gd name="T23" fmla="*/ 1 h 67"/>
                  <a:gd name="T24" fmla="*/ 21 w 48"/>
                  <a:gd name="T25" fmla="*/ 0 h 67"/>
                  <a:gd name="T26" fmla="*/ 12 w 48"/>
                  <a:gd name="T27" fmla="*/ 8 h 67"/>
                  <a:gd name="T28" fmla="*/ 3 w 48"/>
                  <a:gd name="T29" fmla="*/ 3 h 67"/>
                  <a:gd name="T30" fmla="*/ 2 w 48"/>
                  <a:gd name="T31" fmla="*/ 5 h 67"/>
                  <a:gd name="T32" fmla="*/ 6 w 48"/>
                  <a:gd name="T33" fmla="*/ 10 h 67"/>
                  <a:gd name="T34" fmla="*/ 11 w 48"/>
                  <a:gd name="T35" fmla="*/ 18 h 67"/>
                  <a:gd name="T36" fmla="*/ 13 w 48"/>
                  <a:gd name="T37" fmla="*/ 28 h 67"/>
                  <a:gd name="T38" fmla="*/ 13 w 48"/>
                  <a:gd name="T39" fmla="*/ 36 h 67"/>
                  <a:gd name="T40" fmla="*/ 6 w 48"/>
                  <a:gd name="T41" fmla="*/ 46 h 67"/>
                  <a:gd name="T42" fmla="*/ 8 w 48"/>
                  <a:gd name="T43" fmla="*/ 50 h 67"/>
                  <a:gd name="T44" fmla="*/ 7 w 48"/>
                  <a:gd name="T45" fmla="*/ 55 h 67"/>
                  <a:gd name="T46" fmla="*/ 1 w 48"/>
                  <a:gd name="T47" fmla="*/ 6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67">
                    <a:moveTo>
                      <a:pt x="1" y="64"/>
                    </a:moveTo>
                    <a:lnTo>
                      <a:pt x="0" y="67"/>
                    </a:lnTo>
                    <a:lnTo>
                      <a:pt x="15" y="66"/>
                    </a:lnTo>
                    <a:lnTo>
                      <a:pt x="44" y="42"/>
                    </a:lnTo>
                    <a:lnTo>
                      <a:pt x="48" y="35"/>
                    </a:lnTo>
                    <a:lnTo>
                      <a:pt x="47" y="29"/>
                    </a:lnTo>
                    <a:lnTo>
                      <a:pt x="45" y="25"/>
                    </a:lnTo>
                    <a:lnTo>
                      <a:pt x="42" y="22"/>
                    </a:lnTo>
                    <a:lnTo>
                      <a:pt x="30" y="18"/>
                    </a:lnTo>
                    <a:lnTo>
                      <a:pt x="24" y="13"/>
                    </a:lnTo>
                    <a:lnTo>
                      <a:pt x="21" y="7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12" y="8"/>
                    </a:lnTo>
                    <a:lnTo>
                      <a:pt x="3" y="3"/>
                    </a:lnTo>
                    <a:lnTo>
                      <a:pt x="2" y="5"/>
                    </a:lnTo>
                    <a:lnTo>
                      <a:pt x="6" y="10"/>
                    </a:lnTo>
                    <a:lnTo>
                      <a:pt x="11" y="18"/>
                    </a:lnTo>
                    <a:lnTo>
                      <a:pt x="13" y="28"/>
                    </a:lnTo>
                    <a:lnTo>
                      <a:pt x="13" y="36"/>
                    </a:lnTo>
                    <a:lnTo>
                      <a:pt x="6" y="46"/>
                    </a:lnTo>
                    <a:lnTo>
                      <a:pt x="8" y="50"/>
                    </a:lnTo>
                    <a:lnTo>
                      <a:pt x="7" y="55"/>
                    </a:lnTo>
                    <a:lnTo>
                      <a:pt x="1" y="6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6" name="Freeform 72">
                <a:extLst>
                  <a:ext uri="{FF2B5EF4-FFF2-40B4-BE49-F238E27FC236}">
                    <a16:creationId xmlns:a16="http://schemas.microsoft.com/office/drawing/2014/main" id="{9334BC86-23E4-48F6-ACE3-FDB66B91D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925" y="2573335"/>
                <a:ext cx="58738" cy="58737"/>
              </a:xfrm>
              <a:custGeom>
                <a:avLst/>
                <a:gdLst>
                  <a:gd name="T0" fmla="*/ 14 w 37"/>
                  <a:gd name="T1" fmla="*/ 37 h 37"/>
                  <a:gd name="T2" fmla="*/ 20 w 37"/>
                  <a:gd name="T3" fmla="*/ 35 h 37"/>
                  <a:gd name="T4" fmla="*/ 26 w 37"/>
                  <a:gd name="T5" fmla="*/ 29 h 37"/>
                  <a:gd name="T6" fmla="*/ 26 w 37"/>
                  <a:gd name="T7" fmla="*/ 24 h 37"/>
                  <a:gd name="T8" fmla="*/ 29 w 37"/>
                  <a:gd name="T9" fmla="*/ 19 h 37"/>
                  <a:gd name="T10" fmla="*/ 36 w 37"/>
                  <a:gd name="T11" fmla="*/ 18 h 37"/>
                  <a:gd name="T12" fmla="*/ 37 w 37"/>
                  <a:gd name="T13" fmla="*/ 15 h 37"/>
                  <a:gd name="T14" fmla="*/ 36 w 37"/>
                  <a:gd name="T15" fmla="*/ 6 h 37"/>
                  <a:gd name="T16" fmla="*/ 29 w 37"/>
                  <a:gd name="T17" fmla="*/ 1 h 37"/>
                  <a:gd name="T18" fmla="*/ 16 w 37"/>
                  <a:gd name="T19" fmla="*/ 0 h 37"/>
                  <a:gd name="T20" fmla="*/ 6 w 37"/>
                  <a:gd name="T21" fmla="*/ 6 h 37"/>
                  <a:gd name="T22" fmla="*/ 1 w 37"/>
                  <a:gd name="T23" fmla="*/ 12 h 37"/>
                  <a:gd name="T24" fmla="*/ 0 w 37"/>
                  <a:gd name="T25" fmla="*/ 22 h 37"/>
                  <a:gd name="T26" fmla="*/ 1 w 37"/>
                  <a:gd name="T27" fmla="*/ 31 h 37"/>
                  <a:gd name="T28" fmla="*/ 5 w 37"/>
                  <a:gd name="T29" fmla="*/ 34 h 37"/>
                  <a:gd name="T30" fmla="*/ 9 w 37"/>
                  <a:gd name="T31" fmla="*/ 33 h 37"/>
                  <a:gd name="T32" fmla="*/ 14 w 37"/>
                  <a:gd name="T3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" h="37">
                    <a:moveTo>
                      <a:pt x="14" y="37"/>
                    </a:moveTo>
                    <a:lnTo>
                      <a:pt x="20" y="35"/>
                    </a:lnTo>
                    <a:lnTo>
                      <a:pt x="26" y="29"/>
                    </a:lnTo>
                    <a:lnTo>
                      <a:pt x="26" y="24"/>
                    </a:lnTo>
                    <a:lnTo>
                      <a:pt x="29" y="19"/>
                    </a:lnTo>
                    <a:lnTo>
                      <a:pt x="36" y="18"/>
                    </a:lnTo>
                    <a:lnTo>
                      <a:pt x="37" y="15"/>
                    </a:lnTo>
                    <a:lnTo>
                      <a:pt x="36" y="6"/>
                    </a:lnTo>
                    <a:lnTo>
                      <a:pt x="29" y="1"/>
                    </a:lnTo>
                    <a:lnTo>
                      <a:pt x="16" y="0"/>
                    </a:lnTo>
                    <a:lnTo>
                      <a:pt x="6" y="6"/>
                    </a:lnTo>
                    <a:lnTo>
                      <a:pt x="1" y="12"/>
                    </a:lnTo>
                    <a:lnTo>
                      <a:pt x="0" y="22"/>
                    </a:lnTo>
                    <a:lnTo>
                      <a:pt x="1" y="31"/>
                    </a:lnTo>
                    <a:lnTo>
                      <a:pt x="5" y="34"/>
                    </a:lnTo>
                    <a:lnTo>
                      <a:pt x="9" y="33"/>
                    </a:lnTo>
                    <a:lnTo>
                      <a:pt x="14" y="3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7" name="Freeform 73">
                <a:extLst>
                  <a:ext uri="{FF2B5EF4-FFF2-40B4-BE49-F238E27FC236}">
                    <a16:creationId xmlns:a16="http://schemas.microsoft.com/office/drawing/2014/main" id="{7184AE1D-39DC-4302-9C85-5391D7128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3078" y="5135557"/>
                <a:ext cx="39688" cy="79375"/>
              </a:xfrm>
              <a:custGeom>
                <a:avLst/>
                <a:gdLst>
                  <a:gd name="T0" fmla="*/ 16 w 25"/>
                  <a:gd name="T1" fmla="*/ 0 h 50"/>
                  <a:gd name="T2" fmla="*/ 9 w 25"/>
                  <a:gd name="T3" fmla="*/ 1 h 50"/>
                  <a:gd name="T4" fmla="*/ 3 w 25"/>
                  <a:gd name="T5" fmla="*/ 4 h 50"/>
                  <a:gd name="T6" fmla="*/ 0 w 25"/>
                  <a:gd name="T7" fmla="*/ 9 h 50"/>
                  <a:gd name="T8" fmla="*/ 4 w 25"/>
                  <a:gd name="T9" fmla="*/ 15 h 50"/>
                  <a:gd name="T10" fmla="*/ 6 w 25"/>
                  <a:gd name="T11" fmla="*/ 21 h 50"/>
                  <a:gd name="T12" fmla="*/ 5 w 25"/>
                  <a:gd name="T13" fmla="*/ 26 h 50"/>
                  <a:gd name="T14" fmla="*/ 6 w 25"/>
                  <a:gd name="T15" fmla="*/ 30 h 50"/>
                  <a:gd name="T16" fmla="*/ 11 w 25"/>
                  <a:gd name="T17" fmla="*/ 34 h 50"/>
                  <a:gd name="T18" fmla="*/ 14 w 25"/>
                  <a:gd name="T19" fmla="*/ 47 h 50"/>
                  <a:gd name="T20" fmla="*/ 16 w 25"/>
                  <a:gd name="T21" fmla="*/ 50 h 50"/>
                  <a:gd name="T22" fmla="*/ 18 w 25"/>
                  <a:gd name="T23" fmla="*/ 49 h 50"/>
                  <a:gd name="T24" fmla="*/ 23 w 25"/>
                  <a:gd name="T25" fmla="*/ 44 h 50"/>
                  <a:gd name="T26" fmla="*/ 25 w 25"/>
                  <a:gd name="T27" fmla="*/ 29 h 50"/>
                  <a:gd name="T28" fmla="*/ 25 w 25"/>
                  <a:gd name="T29" fmla="*/ 11 h 50"/>
                  <a:gd name="T30" fmla="*/ 22 w 25"/>
                  <a:gd name="T31" fmla="*/ 2 h 50"/>
                  <a:gd name="T32" fmla="*/ 16 w 25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50">
                    <a:moveTo>
                      <a:pt x="16" y="0"/>
                    </a:moveTo>
                    <a:lnTo>
                      <a:pt x="9" y="1"/>
                    </a:lnTo>
                    <a:lnTo>
                      <a:pt x="3" y="4"/>
                    </a:lnTo>
                    <a:lnTo>
                      <a:pt x="0" y="9"/>
                    </a:lnTo>
                    <a:lnTo>
                      <a:pt x="4" y="15"/>
                    </a:lnTo>
                    <a:lnTo>
                      <a:pt x="6" y="21"/>
                    </a:lnTo>
                    <a:lnTo>
                      <a:pt x="5" y="26"/>
                    </a:lnTo>
                    <a:lnTo>
                      <a:pt x="6" y="30"/>
                    </a:lnTo>
                    <a:lnTo>
                      <a:pt x="11" y="34"/>
                    </a:lnTo>
                    <a:lnTo>
                      <a:pt x="14" y="47"/>
                    </a:lnTo>
                    <a:lnTo>
                      <a:pt x="16" y="50"/>
                    </a:lnTo>
                    <a:lnTo>
                      <a:pt x="18" y="49"/>
                    </a:lnTo>
                    <a:lnTo>
                      <a:pt x="23" y="44"/>
                    </a:lnTo>
                    <a:lnTo>
                      <a:pt x="25" y="29"/>
                    </a:lnTo>
                    <a:lnTo>
                      <a:pt x="25" y="11"/>
                    </a:lnTo>
                    <a:lnTo>
                      <a:pt x="22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8" name="Freeform 74">
                <a:extLst>
                  <a:ext uri="{FF2B5EF4-FFF2-40B4-BE49-F238E27FC236}">
                    <a16:creationId xmlns:a16="http://schemas.microsoft.com/office/drawing/2014/main" id="{C3A1003D-28B7-4120-9134-A15A41399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852" y="5300657"/>
                <a:ext cx="111125" cy="93662"/>
              </a:xfrm>
              <a:custGeom>
                <a:avLst/>
                <a:gdLst>
                  <a:gd name="T0" fmla="*/ 65 w 70"/>
                  <a:gd name="T1" fmla="*/ 52 h 59"/>
                  <a:gd name="T2" fmla="*/ 61 w 70"/>
                  <a:gd name="T3" fmla="*/ 47 h 59"/>
                  <a:gd name="T4" fmla="*/ 58 w 70"/>
                  <a:gd name="T5" fmla="*/ 35 h 59"/>
                  <a:gd name="T6" fmla="*/ 56 w 70"/>
                  <a:gd name="T7" fmla="*/ 26 h 59"/>
                  <a:gd name="T8" fmla="*/ 54 w 70"/>
                  <a:gd name="T9" fmla="*/ 24 h 59"/>
                  <a:gd name="T10" fmla="*/ 51 w 70"/>
                  <a:gd name="T11" fmla="*/ 22 h 59"/>
                  <a:gd name="T12" fmla="*/ 48 w 70"/>
                  <a:gd name="T13" fmla="*/ 17 h 59"/>
                  <a:gd name="T14" fmla="*/ 43 w 70"/>
                  <a:gd name="T15" fmla="*/ 17 h 59"/>
                  <a:gd name="T16" fmla="*/ 36 w 70"/>
                  <a:gd name="T17" fmla="*/ 29 h 59"/>
                  <a:gd name="T18" fmla="*/ 33 w 70"/>
                  <a:gd name="T19" fmla="*/ 36 h 59"/>
                  <a:gd name="T20" fmla="*/ 30 w 70"/>
                  <a:gd name="T21" fmla="*/ 35 h 59"/>
                  <a:gd name="T22" fmla="*/ 29 w 70"/>
                  <a:gd name="T23" fmla="*/ 28 h 59"/>
                  <a:gd name="T24" fmla="*/ 31 w 70"/>
                  <a:gd name="T25" fmla="*/ 20 h 59"/>
                  <a:gd name="T26" fmla="*/ 36 w 70"/>
                  <a:gd name="T27" fmla="*/ 8 h 59"/>
                  <a:gd name="T28" fmla="*/ 32 w 70"/>
                  <a:gd name="T29" fmla="*/ 0 h 59"/>
                  <a:gd name="T30" fmla="*/ 23 w 70"/>
                  <a:gd name="T31" fmla="*/ 3 h 59"/>
                  <a:gd name="T32" fmla="*/ 18 w 70"/>
                  <a:gd name="T33" fmla="*/ 10 h 59"/>
                  <a:gd name="T34" fmla="*/ 12 w 70"/>
                  <a:gd name="T35" fmla="*/ 20 h 59"/>
                  <a:gd name="T36" fmla="*/ 5 w 70"/>
                  <a:gd name="T37" fmla="*/ 30 h 59"/>
                  <a:gd name="T38" fmla="*/ 0 w 70"/>
                  <a:gd name="T39" fmla="*/ 41 h 59"/>
                  <a:gd name="T40" fmla="*/ 6 w 70"/>
                  <a:gd name="T41" fmla="*/ 51 h 59"/>
                  <a:gd name="T42" fmla="*/ 14 w 70"/>
                  <a:gd name="T43" fmla="*/ 57 h 59"/>
                  <a:gd name="T44" fmla="*/ 23 w 70"/>
                  <a:gd name="T45" fmla="*/ 58 h 59"/>
                  <a:gd name="T46" fmla="*/ 37 w 70"/>
                  <a:gd name="T47" fmla="*/ 53 h 59"/>
                  <a:gd name="T48" fmla="*/ 64 w 70"/>
                  <a:gd name="T49" fmla="*/ 59 h 59"/>
                  <a:gd name="T50" fmla="*/ 70 w 70"/>
                  <a:gd name="T51" fmla="*/ 59 h 59"/>
                  <a:gd name="T52" fmla="*/ 67 w 70"/>
                  <a:gd name="T53" fmla="*/ 53 h 59"/>
                  <a:gd name="T54" fmla="*/ 65 w 70"/>
                  <a:gd name="T55" fmla="*/ 5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0" h="59">
                    <a:moveTo>
                      <a:pt x="65" y="52"/>
                    </a:moveTo>
                    <a:lnTo>
                      <a:pt x="61" y="47"/>
                    </a:lnTo>
                    <a:lnTo>
                      <a:pt x="58" y="35"/>
                    </a:lnTo>
                    <a:lnTo>
                      <a:pt x="56" y="26"/>
                    </a:lnTo>
                    <a:lnTo>
                      <a:pt x="54" y="24"/>
                    </a:lnTo>
                    <a:lnTo>
                      <a:pt x="51" y="22"/>
                    </a:lnTo>
                    <a:lnTo>
                      <a:pt x="48" y="17"/>
                    </a:lnTo>
                    <a:lnTo>
                      <a:pt x="43" y="17"/>
                    </a:lnTo>
                    <a:lnTo>
                      <a:pt x="36" y="29"/>
                    </a:lnTo>
                    <a:lnTo>
                      <a:pt x="33" y="36"/>
                    </a:lnTo>
                    <a:lnTo>
                      <a:pt x="30" y="35"/>
                    </a:lnTo>
                    <a:lnTo>
                      <a:pt x="29" y="28"/>
                    </a:lnTo>
                    <a:lnTo>
                      <a:pt x="31" y="20"/>
                    </a:lnTo>
                    <a:lnTo>
                      <a:pt x="36" y="8"/>
                    </a:lnTo>
                    <a:lnTo>
                      <a:pt x="32" y="0"/>
                    </a:lnTo>
                    <a:lnTo>
                      <a:pt x="23" y="3"/>
                    </a:lnTo>
                    <a:lnTo>
                      <a:pt x="18" y="10"/>
                    </a:lnTo>
                    <a:lnTo>
                      <a:pt x="12" y="20"/>
                    </a:lnTo>
                    <a:lnTo>
                      <a:pt x="5" y="30"/>
                    </a:lnTo>
                    <a:lnTo>
                      <a:pt x="0" y="41"/>
                    </a:lnTo>
                    <a:lnTo>
                      <a:pt x="6" y="51"/>
                    </a:lnTo>
                    <a:lnTo>
                      <a:pt x="14" y="57"/>
                    </a:lnTo>
                    <a:lnTo>
                      <a:pt x="23" y="58"/>
                    </a:lnTo>
                    <a:lnTo>
                      <a:pt x="37" y="53"/>
                    </a:lnTo>
                    <a:lnTo>
                      <a:pt x="64" y="59"/>
                    </a:lnTo>
                    <a:lnTo>
                      <a:pt x="70" y="59"/>
                    </a:lnTo>
                    <a:lnTo>
                      <a:pt x="67" y="53"/>
                    </a:lnTo>
                    <a:lnTo>
                      <a:pt x="65" y="5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9" name="Freeform 75">
                <a:extLst>
                  <a:ext uri="{FF2B5EF4-FFF2-40B4-BE49-F238E27FC236}">
                    <a16:creationId xmlns:a16="http://schemas.microsoft.com/office/drawing/2014/main" id="{F6CF4624-7285-4A5A-9763-936565F6A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50" y="5343519"/>
                <a:ext cx="82550" cy="92075"/>
              </a:xfrm>
              <a:custGeom>
                <a:avLst/>
                <a:gdLst>
                  <a:gd name="T0" fmla="*/ 10 w 52"/>
                  <a:gd name="T1" fmla="*/ 16 h 58"/>
                  <a:gd name="T2" fmla="*/ 2 w 52"/>
                  <a:gd name="T3" fmla="*/ 20 h 58"/>
                  <a:gd name="T4" fmla="*/ 0 w 52"/>
                  <a:gd name="T5" fmla="*/ 26 h 58"/>
                  <a:gd name="T6" fmla="*/ 3 w 52"/>
                  <a:gd name="T7" fmla="*/ 34 h 58"/>
                  <a:gd name="T8" fmla="*/ 9 w 52"/>
                  <a:gd name="T9" fmla="*/ 41 h 58"/>
                  <a:gd name="T10" fmla="*/ 17 w 52"/>
                  <a:gd name="T11" fmla="*/ 50 h 58"/>
                  <a:gd name="T12" fmla="*/ 17 w 52"/>
                  <a:gd name="T13" fmla="*/ 53 h 58"/>
                  <a:gd name="T14" fmla="*/ 19 w 52"/>
                  <a:gd name="T15" fmla="*/ 57 h 58"/>
                  <a:gd name="T16" fmla="*/ 24 w 52"/>
                  <a:gd name="T17" fmla="*/ 58 h 58"/>
                  <a:gd name="T18" fmla="*/ 30 w 52"/>
                  <a:gd name="T19" fmla="*/ 55 h 58"/>
                  <a:gd name="T20" fmla="*/ 33 w 52"/>
                  <a:gd name="T21" fmla="*/ 48 h 58"/>
                  <a:gd name="T22" fmla="*/ 32 w 52"/>
                  <a:gd name="T23" fmla="*/ 39 h 58"/>
                  <a:gd name="T24" fmla="*/ 35 w 52"/>
                  <a:gd name="T25" fmla="*/ 36 h 58"/>
                  <a:gd name="T26" fmla="*/ 42 w 52"/>
                  <a:gd name="T27" fmla="*/ 36 h 58"/>
                  <a:gd name="T28" fmla="*/ 45 w 52"/>
                  <a:gd name="T29" fmla="*/ 33 h 58"/>
                  <a:gd name="T30" fmla="*/ 47 w 52"/>
                  <a:gd name="T31" fmla="*/ 26 h 58"/>
                  <a:gd name="T32" fmla="*/ 44 w 52"/>
                  <a:gd name="T33" fmla="*/ 15 h 58"/>
                  <a:gd name="T34" fmla="*/ 52 w 52"/>
                  <a:gd name="T35" fmla="*/ 10 h 58"/>
                  <a:gd name="T36" fmla="*/ 51 w 52"/>
                  <a:gd name="T37" fmla="*/ 6 h 58"/>
                  <a:gd name="T38" fmla="*/ 49 w 52"/>
                  <a:gd name="T39" fmla="*/ 2 h 58"/>
                  <a:gd name="T40" fmla="*/ 45 w 52"/>
                  <a:gd name="T41" fmla="*/ 0 h 58"/>
                  <a:gd name="T42" fmla="*/ 42 w 52"/>
                  <a:gd name="T43" fmla="*/ 1 h 58"/>
                  <a:gd name="T44" fmla="*/ 34 w 52"/>
                  <a:gd name="T45" fmla="*/ 0 h 58"/>
                  <a:gd name="T46" fmla="*/ 28 w 52"/>
                  <a:gd name="T47" fmla="*/ 6 h 58"/>
                  <a:gd name="T48" fmla="*/ 30 w 52"/>
                  <a:gd name="T49" fmla="*/ 14 h 58"/>
                  <a:gd name="T50" fmla="*/ 28 w 52"/>
                  <a:gd name="T51" fmla="*/ 19 h 58"/>
                  <a:gd name="T52" fmla="*/ 23 w 52"/>
                  <a:gd name="T53" fmla="*/ 19 h 58"/>
                  <a:gd name="T54" fmla="*/ 17 w 52"/>
                  <a:gd name="T55" fmla="*/ 15 h 58"/>
                  <a:gd name="T56" fmla="*/ 10 w 52"/>
                  <a:gd name="T57" fmla="*/ 1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2" h="58">
                    <a:moveTo>
                      <a:pt x="10" y="16"/>
                    </a:moveTo>
                    <a:lnTo>
                      <a:pt x="2" y="20"/>
                    </a:lnTo>
                    <a:lnTo>
                      <a:pt x="0" y="26"/>
                    </a:lnTo>
                    <a:lnTo>
                      <a:pt x="3" y="34"/>
                    </a:lnTo>
                    <a:lnTo>
                      <a:pt x="9" y="41"/>
                    </a:lnTo>
                    <a:lnTo>
                      <a:pt x="17" y="50"/>
                    </a:lnTo>
                    <a:lnTo>
                      <a:pt x="17" y="53"/>
                    </a:lnTo>
                    <a:lnTo>
                      <a:pt x="19" y="57"/>
                    </a:lnTo>
                    <a:lnTo>
                      <a:pt x="24" y="58"/>
                    </a:lnTo>
                    <a:lnTo>
                      <a:pt x="30" y="55"/>
                    </a:lnTo>
                    <a:lnTo>
                      <a:pt x="33" y="48"/>
                    </a:lnTo>
                    <a:lnTo>
                      <a:pt x="32" y="39"/>
                    </a:lnTo>
                    <a:lnTo>
                      <a:pt x="35" y="36"/>
                    </a:lnTo>
                    <a:lnTo>
                      <a:pt x="42" y="36"/>
                    </a:lnTo>
                    <a:lnTo>
                      <a:pt x="45" y="33"/>
                    </a:lnTo>
                    <a:lnTo>
                      <a:pt x="47" y="26"/>
                    </a:lnTo>
                    <a:lnTo>
                      <a:pt x="44" y="15"/>
                    </a:lnTo>
                    <a:lnTo>
                      <a:pt x="52" y="10"/>
                    </a:lnTo>
                    <a:lnTo>
                      <a:pt x="51" y="6"/>
                    </a:lnTo>
                    <a:lnTo>
                      <a:pt x="49" y="2"/>
                    </a:lnTo>
                    <a:lnTo>
                      <a:pt x="45" y="0"/>
                    </a:lnTo>
                    <a:lnTo>
                      <a:pt x="42" y="1"/>
                    </a:lnTo>
                    <a:lnTo>
                      <a:pt x="34" y="0"/>
                    </a:lnTo>
                    <a:lnTo>
                      <a:pt x="28" y="6"/>
                    </a:lnTo>
                    <a:lnTo>
                      <a:pt x="30" y="14"/>
                    </a:lnTo>
                    <a:lnTo>
                      <a:pt x="28" y="19"/>
                    </a:lnTo>
                    <a:lnTo>
                      <a:pt x="23" y="19"/>
                    </a:lnTo>
                    <a:lnTo>
                      <a:pt x="17" y="15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0" name="Freeform 76">
                <a:extLst>
                  <a:ext uri="{FF2B5EF4-FFF2-40B4-BE49-F238E27FC236}">
                    <a16:creationId xmlns:a16="http://schemas.microsoft.com/office/drawing/2014/main" id="{2BAA7687-1DEF-48DE-BAD7-687915BB8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50" y="5424482"/>
                <a:ext cx="71438" cy="52387"/>
              </a:xfrm>
              <a:custGeom>
                <a:avLst/>
                <a:gdLst>
                  <a:gd name="T0" fmla="*/ 45 w 45"/>
                  <a:gd name="T1" fmla="*/ 11 h 33"/>
                  <a:gd name="T2" fmla="*/ 44 w 45"/>
                  <a:gd name="T3" fmla="*/ 8 h 33"/>
                  <a:gd name="T4" fmla="*/ 40 w 45"/>
                  <a:gd name="T5" fmla="*/ 2 h 33"/>
                  <a:gd name="T6" fmla="*/ 34 w 45"/>
                  <a:gd name="T7" fmla="*/ 0 h 33"/>
                  <a:gd name="T8" fmla="*/ 29 w 45"/>
                  <a:gd name="T9" fmla="*/ 4 h 33"/>
                  <a:gd name="T10" fmla="*/ 21 w 45"/>
                  <a:gd name="T11" fmla="*/ 7 h 33"/>
                  <a:gd name="T12" fmla="*/ 6 w 45"/>
                  <a:gd name="T13" fmla="*/ 10 h 33"/>
                  <a:gd name="T14" fmla="*/ 0 w 45"/>
                  <a:gd name="T15" fmla="*/ 15 h 33"/>
                  <a:gd name="T16" fmla="*/ 7 w 45"/>
                  <a:gd name="T17" fmla="*/ 19 h 33"/>
                  <a:gd name="T18" fmla="*/ 17 w 45"/>
                  <a:gd name="T19" fmla="*/ 23 h 33"/>
                  <a:gd name="T20" fmla="*/ 25 w 45"/>
                  <a:gd name="T21" fmla="*/ 29 h 33"/>
                  <a:gd name="T22" fmla="*/ 32 w 45"/>
                  <a:gd name="T23" fmla="*/ 33 h 33"/>
                  <a:gd name="T24" fmla="*/ 39 w 45"/>
                  <a:gd name="T25" fmla="*/ 31 h 33"/>
                  <a:gd name="T26" fmla="*/ 43 w 45"/>
                  <a:gd name="T27" fmla="*/ 27 h 33"/>
                  <a:gd name="T28" fmla="*/ 41 w 45"/>
                  <a:gd name="T29" fmla="*/ 17 h 33"/>
                  <a:gd name="T30" fmla="*/ 43 w 45"/>
                  <a:gd name="T31" fmla="*/ 13 h 33"/>
                  <a:gd name="T32" fmla="*/ 45 w 45"/>
                  <a:gd name="T33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" h="33">
                    <a:moveTo>
                      <a:pt x="45" y="11"/>
                    </a:moveTo>
                    <a:lnTo>
                      <a:pt x="44" y="8"/>
                    </a:lnTo>
                    <a:lnTo>
                      <a:pt x="40" y="2"/>
                    </a:lnTo>
                    <a:lnTo>
                      <a:pt x="34" y="0"/>
                    </a:lnTo>
                    <a:lnTo>
                      <a:pt x="29" y="4"/>
                    </a:lnTo>
                    <a:lnTo>
                      <a:pt x="21" y="7"/>
                    </a:lnTo>
                    <a:lnTo>
                      <a:pt x="6" y="10"/>
                    </a:lnTo>
                    <a:lnTo>
                      <a:pt x="0" y="15"/>
                    </a:lnTo>
                    <a:lnTo>
                      <a:pt x="7" y="19"/>
                    </a:lnTo>
                    <a:lnTo>
                      <a:pt x="17" y="23"/>
                    </a:lnTo>
                    <a:lnTo>
                      <a:pt x="25" y="29"/>
                    </a:lnTo>
                    <a:lnTo>
                      <a:pt x="32" y="33"/>
                    </a:lnTo>
                    <a:lnTo>
                      <a:pt x="39" y="31"/>
                    </a:lnTo>
                    <a:lnTo>
                      <a:pt x="43" y="27"/>
                    </a:lnTo>
                    <a:lnTo>
                      <a:pt x="41" y="17"/>
                    </a:lnTo>
                    <a:lnTo>
                      <a:pt x="43" y="13"/>
                    </a:lnTo>
                    <a:lnTo>
                      <a:pt x="45" y="1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Freeform 77">
                <a:extLst>
                  <a:ext uri="{FF2B5EF4-FFF2-40B4-BE49-F238E27FC236}">
                    <a16:creationId xmlns:a16="http://schemas.microsoft.com/office/drawing/2014/main" id="{4839F3E6-F3AD-4CC0-B338-1559061C4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613" y="5465757"/>
                <a:ext cx="101600" cy="77787"/>
              </a:xfrm>
              <a:custGeom>
                <a:avLst/>
                <a:gdLst>
                  <a:gd name="T0" fmla="*/ 29 w 64"/>
                  <a:gd name="T1" fmla="*/ 39 h 49"/>
                  <a:gd name="T2" fmla="*/ 31 w 64"/>
                  <a:gd name="T3" fmla="*/ 37 h 49"/>
                  <a:gd name="T4" fmla="*/ 34 w 64"/>
                  <a:gd name="T5" fmla="*/ 34 h 49"/>
                  <a:gd name="T6" fmla="*/ 41 w 64"/>
                  <a:gd name="T7" fmla="*/ 34 h 49"/>
                  <a:gd name="T8" fmla="*/ 46 w 64"/>
                  <a:gd name="T9" fmla="*/ 42 h 49"/>
                  <a:gd name="T10" fmla="*/ 53 w 64"/>
                  <a:gd name="T11" fmla="*/ 49 h 49"/>
                  <a:gd name="T12" fmla="*/ 60 w 64"/>
                  <a:gd name="T13" fmla="*/ 49 h 49"/>
                  <a:gd name="T14" fmla="*/ 64 w 64"/>
                  <a:gd name="T15" fmla="*/ 42 h 49"/>
                  <a:gd name="T16" fmla="*/ 64 w 64"/>
                  <a:gd name="T17" fmla="*/ 33 h 49"/>
                  <a:gd name="T18" fmla="*/ 61 w 64"/>
                  <a:gd name="T19" fmla="*/ 27 h 49"/>
                  <a:gd name="T20" fmla="*/ 60 w 64"/>
                  <a:gd name="T21" fmla="*/ 23 h 49"/>
                  <a:gd name="T22" fmla="*/ 61 w 64"/>
                  <a:gd name="T23" fmla="*/ 20 h 49"/>
                  <a:gd name="T24" fmla="*/ 60 w 64"/>
                  <a:gd name="T25" fmla="*/ 15 h 49"/>
                  <a:gd name="T26" fmla="*/ 55 w 64"/>
                  <a:gd name="T27" fmla="*/ 12 h 49"/>
                  <a:gd name="T28" fmla="*/ 49 w 64"/>
                  <a:gd name="T29" fmla="*/ 10 h 49"/>
                  <a:gd name="T30" fmla="*/ 42 w 64"/>
                  <a:gd name="T31" fmla="*/ 10 h 49"/>
                  <a:gd name="T32" fmla="*/ 37 w 64"/>
                  <a:gd name="T33" fmla="*/ 8 h 49"/>
                  <a:gd name="T34" fmla="*/ 34 w 64"/>
                  <a:gd name="T35" fmla="*/ 3 h 49"/>
                  <a:gd name="T36" fmla="*/ 28 w 64"/>
                  <a:gd name="T37" fmla="*/ 1 h 49"/>
                  <a:gd name="T38" fmla="*/ 21 w 64"/>
                  <a:gd name="T39" fmla="*/ 0 h 49"/>
                  <a:gd name="T40" fmla="*/ 14 w 64"/>
                  <a:gd name="T41" fmla="*/ 1 h 49"/>
                  <a:gd name="T42" fmla="*/ 10 w 64"/>
                  <a:gd name="T43" fmla="*/ 3 h 49"/>
                  <a:gd name="T44" fmla="*/ 6 w 64"/>
                  <a:gd name="T45" fmla="*/ 3 h 49"/>
                  <a:gd name="T46" fmla="*/ 0 w 64"/>
                  <a:gd name="T47" fmla="*/ 1 h 49"/>
                  <a:gd name="T48" fmla="*/ 2 w 64"/>
                  <a:gd name="T49" fmla="*/ 8 h 49"/>
                  <a:gd name="T50" fmla="*/ 14 w 64"/>
                  <a:gd name="T51" fmla="*/ 20 h 49"/>
                  <a:gd name="T52" fmla="*/ 19 w 64"/>
                  <a:gd name="T53" fmla="*/ 29 h 49"/>
                  <a:gd name="T54" fmla="*/ 20 w 64"/>
                  <a:gd name="T55" fmla="*/ 36 h 49"/>
                  <a:gd name="T56" fmla="*/ 24 w 64"/>
                  <a:gd name="T57" fmla="*/ 39 h 49"/>
                  <a:gd name="T58" fmla="*/ 29 w 64"/>
                  <a:gd name="T59" fmla="*/ 3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4" h="49">
                    <a:moveTo>
                      <a:pt x="29" y="39"/>
                    </a:moveTo>
                    <a:lnTo>
                      <a:pt x="31" y="37"/>
                    </a:lnTo>
                    <a:lnTo>
                      <a:pt x="34" y="34"/>
                    </a:lnTo>
                    <a:lnTo>
                      <a:pt x="41" y="34"/>
                    </a:lnTo>
                    <a:lnTo>
                      <a:pt x="46" y="42"/>
                    </a:lnTo>
                    <a:lnTo>
                      <a:pt x="53" y="49"/>
                    </a:lnTo>
                    <a:lnTo>
                      <a:pt x="60" y="49"/>
                    </a:lnTo>
                    <a:lnTo>
                      <a:pt x="64" y="42"/>
                    </a:lnTo>
                    <a:lnTo>
                      <a:pt x="64" y="33"/>
                    </a:lnTo>
                    <a:lnTo>
                      <a:pt x="61" y="27"/>
                    </a:lnTo>
                    <a:lnTo>
                      <a:pt x="60" y="23"/>
                    </a:lnTo>
                    <a:lnTo>
                      <a:pt x="61" y="20"/>
                    </a:lnTo>
                    <a:lnTo>
                      <a:pt x="60" y="15"/>
                    </a:lnTo>
                    <a:lnTo>
                      <a:pt x="55" y="12"/>
                    </a:lnTo>
                    <a:lnTo>
                      <a:pt x="49" y="10"/>
                    </a:lnTo>
                    <a:lnTo>
                      <a:pt x="42" y="10"/>
                    </a:lnTo>
                    <a:lnTo>
                      <a:pt x="37" y="8"/>
                    </a:lnTo>
                    <a:lnTo>
                      <a:pt x="34" y="3"/>
                    </a:lnTo>
                    <a:lnTo>
                      <a:pt x="28" y="1"/>
                    </a:lnTo>
                    <a:lnTo>
                      <a:pt x="21" y="0"/>
                    </a:lnTo>
                    <a:lnTo>
                      <a:pt x="14" y="1"/>
                    </a:lnTo>
                    <a:lnTo>
                      <a:pt x="10" y="3"/>
                    </a:lnTo>
                    <a:lnTo>
                      <a:pt x="6" y="3"/>
                    </a:lnTo>
                    <a:lnTo>
                      <a:pt x="0" y="1"/>
                    </a:lnTo>
                    <a:lnTo>
                      <a:pt x="2" y="8"/>
                    </a:lnTo>
                    <a:lnTo>
                      <a:pt x="14" y="20"/>
                    </a:lnTo>
                    <a:lnTo>
                      <a:pt x="19" y="29"/>
                    </a:lnTo>
                    <a:lnTo>
                      <a:pt x="20" y="36"/>
                    </a:lnTo>
                    <a:lnTo>
                      <a:pt x="24" y="39"/>
                    </a:lnTo>
                    <a:lnTo>
                      <a:pt x="29" y="3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2" name="Freeform 78">
                <a:extLst>
                  <a:ext uri="{FF2B5EF4-FFF2-40B4-BE49-F238E27FC236}">
                    <a16:creationId xmlns:a16="http://schemas.microsoft.com/office/drawing/2014/main" id="{F46CBFA1-95C6-4B15-AA40-D373682B8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399" y="5621332"/>
                <a:ext cx="39688" cy="77787"/>
              </a:xfrm>
              <a:custGeom>
                <a:avLst/>
                <a:gdLst>
                  <a:gd name="T0" fmla="*/ 7 w 25"/>
                  <a:gd name="T1" fmla="*/ 0 h 49"/>
                  <a:gd name="T2" fmla="*/ 1 w 25"/>
                  <a:gd name="T3" fmla="*/ 7 h 49"/>
                  <a:gd name="T4" fmla="*/ 0 w 25"/>
                  <a:gd name="T5" fmla="*/ 20 h 49"/>
                  <a:gd name="T6" fmla="*/ 1 w 25"/>
                  <a:gd name="T7" fmla="*/ 45 h 49"/>
                  <a:gd name="T8" fmla="*/ 7 w 25"/>
                  <a:gd name="T9" fmla="*/ 49 h 49"/>
                  <a:gd name="T10" fmla="*/ 12 w 25"/>
                  <a:gd name="T11" fmla="*/ 46 h 49"/>
                  <a:gd name="T12" fmla="*/ 19 w 25"/>
                  <a:gd name="T13" fmla="*/ 46 h 49"/>
                  <a:gd name="T14" fmla="*/ 24 w 25"/>
                  <a:gd name="T15" fmla="*/ 44 h 49"/>
                  <a:gd name="T16" fmla="*/ 25 w 25"/>
                  <a:gd name="T17" fmla="*/ 36 h 49"/>
                  <a:gd name="T18" fmla="*/ 20 w 25"/>
                  <a:gd name="T19" fmla="*/ 25 h 49"/>
                  <a:gd name="T20" fmla="*/ 14 w 25"/>
                  <a:gd name="T21" fmla="*/ 17 h 49"/>
                  <a:gd name="T22" fmla="*/ 7 w 25"/>
                  <a:gd name="T2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49">
                    <a:moveTo>
                      <a:pt x="7" y="0"/>
                    </a:moveTo>
                    <a:lnTo>
                      <a:pt x="1" y="7"/>
                    </a:lnTo>
                    <a:lnTo>
                      <a:pt x="0" y="20"/>
                    </a:lnTo>
                    <a:lnTo>
                      <a:pt x="1" y="45"/>
                    </a:lnTo>
                    <a:lnTo>
                      <a:pt x="7" y="49"/>
                    </a:lnTo>
                    <a:lnTo>
                      <a:pt x="12" y="46"/>
                    </a:lnTo>
                    <a:lnTo>
                      <a:pt x="19" y="46"/>
                    </a:lnTo>
                    <a:lnTo>
                      <a:pt x="24" y="44"/>
                    </a:lnTo>
                    <a:lnTo>
                      <a:pt x="25" y="36"/>
                    </a:lnTo>
                    <a:lnTo>
                      <a:pt x="20" y="25"/>
                    </a:lnTo>
                    <a:lnTo>
                      <a:pt x="14" y="1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3" name="Freeform 79">
                <a:extLst>
                  <a:ext uri="{FF2B5EF4-FFF2-40B4-BE49-F238E27FC236}">
                    <a16:creationId xmlns:a16="http://schemas.microsoft.com/office/drawing/2014/main" id="{34C5742F-0E53-4D43-9C72-5A2CFE7B7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5632444"/>
                <a:ext cx="68263" cy="104775"/>
              </a:xfrm>
              <a:custGeom>
                <a:avLst/>
                <a:gdLst>
                  <a:gd name="T0" fmla="*/ 43 w 43"/>
                  <a:gd name="T1" fmla="*/ 24 h 66"/>
                  <a:gd name="T2" fmla="*/ 42 w 43"/>
                  <a:gd name="T3" fmla="*/ 21 h 66"/>
                  <a:gd name="T4" fmla="*/ 41 w 43"/>
                  <a:gd name="T5" fmla="*/ 20 h 66"/>
                  <a:gd name="T6" fmla="*/ 41 w 43"/>
                  <a:gd name="T7" fmla="*/ 13 h 66"/>
                  <a:gd name="T8" fmla="*/ 33 w 43"/>
                  <a:gd name="T9" fmla="*/ 10 h 66"/>
                  <a:gd name="T10" fmla="*/ 29 w 43"/>
                  <a:gd name="T11" fmla="*/ 6 h 66"/>
                  <a:gd name="T12" fmla="*/ 22 w 43"/>
                  <a:gd name="T13" fmla="*/ 0 h 66"/>
                  <a:gd name="T14" fmla="*/ 17 w 43"/>
                  <a:gd name="T15" fmla="*/ 3 h 66"/>
                  <a:gd name="T16" fmla="*/ 21 w 43"/>
                  <a:gd name="T17" fmla="*/ 15 h 66"/>
                  <a:gd name="T18" fmla="*/ 27 w 43"/>
                  <a:gd name="T19" fmla="*/ 24 h 66"/>
                  <a:gd name="T20" fmla="*/ 29 w 43"/>
                  <a:gd name="T21" fmla="*/ 31 h 66"/>
                  <a:gd name="T22" fmla="*/ 27 w 43"/>
                  <a:gd name="T23" fmla="*/ 38 h 66"/>
                  <a:gd name="T24" fmla="*/ 20 w 43"/>
                  <a:gd name="T25" fmla="*/ 43 h 66"/>
                  <a:gd name="T26" fmla="*/ 11 w 43"/>
                  <a:gd name="T27" fmla="*/ 43 h 66"/>
                  <a:gd name="T28" fmla="*/ 4 w 43"/>
                  <a:gd name="T29" fmla="*/ 45 h 66"/>
                  <a:gd name="T30" fmla="*/ 0 w 43"/>
                  <a:gd name="T31" fmla="*/ 48 h 66"/>
                  <a:gd name="T32" fmla="*/ 13 w 43"/>
                  <a:gd name="T33" fmla="*/ 51 h 66"/>
                  <a:gd name="T34" fmla="*/ 14 w 43"/>
                  <a:gd name="T35" fmla="*/ 54 h 66"/>
                  <a:gd name="T36" fmla="*/ 11 w 43"/>
                  <a:gd name="T37" fmla="*/ 57 h 66"/>
                  <a:gd name="T38" fmla="*/ 7 w 43"/>
                  <a:gd name="T39" fmla="*/ 60 h 66"/>
                  <a:gd name="T40" fmla="*/ 4 w 43"/>
                  <a:gd name="T41" fmla="*/ 60 h 66"/>
                  <a:gd name="T42" fmla="*/ 0 w 43"/>
                  <a:gd name="T43" fmla="*/ 61 h 66"/>
                  <a:gd name="T44" fmla="*/ 3 w 43"/>
                  <a:gd name="T45" fmla="*/ 65 h 66"/>
                  <a:gd name="T46" fmla="*/ 9 w 43"/>
                  <a:gd name="T47" fmla="*/ 66 h 66"/>
                  <a:gd name="T48" fmla="*/ 16 w 43"/>
                  <a:gd name="T49" fmla="*/ 66 h 66"/>
                  <a:gd name="T50" fmla="*/ 28 w 43"/>
                  <a:gd name="T51" fmla="*/ 59 h 66"/>
                  <a:gd name="T52" fmla="*/ 32 w 43"/>
                  <a:gd name="T53" fmla="*/ 54 h 66"/>
                  <a:gd name="T54" fmla="*/ 37 w 43"/>
                  <a:gd name="T55" fmla="*/ 51 h 66"/>
                  <a:gd name="T56" fmla="*/ 41 w 43"/>
                  <a:gd name="T57" fmla="*/ 47 h 66"/>
                  <a:gd name="T58" fmla="*/ 41 w 43"/>
                  <a:gd name="T59" fmla="*/ 41 h 66"/>
                  <a:gd name="T60" fmla="*/ 43 w 43"/>
                  <a:gd name="T61" fmla="*/ 32 h 66"/>
                  <a:gd name="T62" fmla="*/ 43 w 43"/>
                  <a:gd name="T63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" h="66">
                    <a:moveTo>
                      <a:pt x="43" y="24"/>
                    </a:moveTo>
                    <a:lnTo>
                      <a:pt x="42" y="21"/>
                    </a:lnTo>
                    <a:lnTo>
                      <a:pt x="41" y="20"/>
                    </a:lnTo>
                    <a:lnTo>
                      <a:pt x="41" y="13"/>
                    </a:lnTo>
                    <a:lnTo>
                      <a:pt x="33" y="10"/>
                    </a:lnTo>
                    <a:lnTo>
                      <a:pt x="29" y="6"/>
                    </a:lnTo>
                    <a:lnTo>
                      <a:pt x="22" y="0"/>
                    </a:lnTo>
                    <a:lnTo>
                      <a:pt x="17" y="3"/>
                    </a:lnTo>
                    <a:lnTo>
                      <a:pt x="21" y="15"/>
                    </a:lnTo>
                    <a:lnTo>
                      <a:pt x="27" y="24"/>
                    </a:lnTo>
                    <a:lnTo>
                      <a:pt x="29" y="31"/>
                    </a:lnTo>
                    <a:lnTo>
                      <a:pt x="27" y="38"/>
                    </a:lnTo>
                    <a:lnTo>
                      <a:pt x="20" y="43"/>
                    </a:lnTo>
                    <a:lnTo>
                      <a:pt x="11" y="43"/>
                    </a:lnTo>
                    <a:lnTo>
                      <a:pt x="4" y="45"/>
                    </a:lnTo>
                    <a:lnTo>
                      <a:pt x="0" y="48"/>
                    </a:lnTo>
                    <a:lnTo>
                      <a:pt x="13" y="51"/>
                    </a:lnTo>
                    <a:lnTo>
                      <a:pt x="14" y="54"/>
                    </a:lnTo>
                    <a:lnTo>
                      <a:pt x="11" y="57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1"/>
                    </a:lnTo>
                    <a:lnTo>
                      <a:pt x="3" y="65"/>
                    </a:lnTo>
                    <a:lnTo>
                      <a:pt x="9" y="66"/>
                    </a:lnTo>
                    <a:lnTo>
                      <a:pt x="16" y="66"/>
                    </a:lnTo>
                    <a:lnTo>
                      <a:pt x="28" y="59"/>
                    </a:lnTo>
                    <a:lnTo>
                      <a:pt x="32" y="54"/>
                    </a:lnTo>
                    <a:lnTo>
                      <a:pt x="37" y="51"/>
                    </a:lnTo>
                    <a:lnTo>
                      <a:pt x="41" y="47"/>
                    </a:lnTo>
                    <a:lnTo>
                      <a:pt x="41" y="41"/>
                    </a:lnTo>
                    <a:lnTo>
                      <a:pt x="43" y="32"/>
                    </a:lnTo>
                    <a:lnTo>
                      <a:pt x="43" y="2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4" name="Freeform 80">
                <a:extLst>
                  <a:ext uri="{FF2B5EF4-FFF2-40B4-BE49-F238E27FC236}">
                    <a16:creationId xmlns:a16="http://schemas.microsoft.com/office/drawing/2014/main" id="{630706B2-35B7-43ED-AD45-922D78D5D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1015" y="5803893"/>
                <a:ext cx="77788" cy="65087"/>
              </a:xfrm>
              <a:custGeom>
                <a:avLst/>
                <a:gdLst>
                  <a:gd name="T0" fmla="*/ 49 w 49"/>
                  <a:gd name="T1" fmla="*/ 27 h 41"/>
                  <a:gd name="T2" fmla="*/ 49 w 49"/>
                  <a:gd name="T3" fmla="*/ 23 h 41"/>
                  <a:gd name="T4" fmla="*/ 47 w 49"/>
                  <a:gd name="T5" fmla="*/ 16 h 41"/>
                  <a:gd name="T6" fmla="*/ 33 w 49"/>
                  <a:gd name="T7" fmla="*/ 2 h 41"/>
                  <a:gd name="T8" fmla="*/ 28 w 49"/>
                  <a:gd name="T9" fmla="*/ 2 h 41"/>
                  <a:gd name="T10" fmla="*/ 23 w 49"/>
                  <a:gd name="T11" fmla="*/ 8 h 41"/>
                  <a:gd name="T12" fmla="*/ 20 w 49"/>
                  <a:gd name="T13" fmla="*/ 9 h 41"/>
                  <a:gd name="T14" fmla="*/ 19 w 49"/>
                  <a:gd name="T15" fmla="*/ 6 h 41"/>
                  <a:gd name="T16" fmla="*/ 12 w 49"/>
                  <a:gd name="T17" fmla="*/ 5 h 41"/>
                  <a:gd name="T18" fmla="*/ 7 w 49"/>
                  <a:gd name="T19" fmla="*/ 2 h 41"/>
                  <a:gd name="T20" fmla="*/ 3 w 49"/>
                  <a:gd name="T21" fmla="*/ 0 h 41"/>
                  <a:gd name="T22" fmla="*/ 0 w 49"/>
                  <a:gd name="T23" fmla="*/ 2 h 41"/>
                  <a:gd name="T24" fmla="*/ 1 w 49"/>
                  <a:gd name="T25" fmla="*/ 5 h 41"/>
                  <a:gd name="T26" fmla="*/ 1 w 49"/>
                  <a:gd name="T27" fmla="*/ 9 h 41"/>
                  <a:gd name="T28" fmla="*/ 0 w 49"/>
                  <a:gd name="T29" fmla="*/ 14 h 41"/>
                  <a:gd name="T30" fmla="*/ 3 w 49"/>
                  <a:gd name="T31" fmla="*/ 17 h 41"/>
                  <a:gd name="T32" fmla="*/ 10 w 49"/>
                  <a:gd name="T33" fmla="*/ 22 h 41"/>
                  <a:gd name="T34" fmla="*/ 8 w 49"/>
                  <a:gd name="T35" fmla="*/ 23 h 41"/>
                  <a:gd name="T36" fmla="*/ 11 w 49"/>
                  <a:gd name="T37" fmla="*/ 28 h 41"/>
                  <a:gd name="T38" fmla="*/ 17 w 49"/>
                  <a:gd name="T39" fmla="*/ 29 h 41"/>
                  <a:gd name="T40" fmla="*/ 21 w 49"/>
                  <a:gd name="T41" fmla="*/ 34 h 41"/>
                  <a:gd name="T42" fmla="*/ 21 w 49"/>
                  <a:gd name="T43" fmla="*/ 40 h 41"/>
                  <a:gd name="T44" fmla="*/ 25 w 49"/>
                  <a:gd name="T45" fmla="*/ 41 h 41"/>
                  <a:gd name="T46" fmla="*/ 34 w 49"/>
                  <a:gd name="T47" fmla="*/ 39 h 41"/>
                  <a:gd name="T48" fmla="*/ 45 w 49"/>
                  <a:gd name="T49" fmla="*/ 32 h 41"/>
                  <a:gd name="T50" fmla="*/ 49 w 49"/>
                  <a:gd name="T51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41">
                    <a:moveTo>
                      <a:pt x="49" y="27"/>
                    </a:moveTo>
                    <a:lnTo>
                      <a:pt x="49" y="23"/>
                    </a:lnTo>
                    <a:lnTo>
                      <a:pt x="47" y="16"/>
                    </a:lnTo>
                    <a:lnTo>
                      <a:pt x="33" y="2"/>
                    </a:lnTo>
                    <a:lnTo>
                      <a:pt x="28" y="2"/>
                    </a:lnTo>
                    <a:lnTo>
                      <a:pt x="23" y="8"/>
                    </a:lnTo>
                    <a:lnTo>
                      <a:pt x="20" y="9"/>
                    </a:lnTo>
                    <a:lnTo>
                      <a:pt x="19" y="6"/>
                    </a:lnTo>
                    <a:lnTo>
                      <a:pt x="12" y="5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1" y="9"/>
                    </a:lnTo>
                    <a:lnTo>
                      <a:pt x="0" y="14"/>
                    </a:lnTo>
                    <a:lnTo>
                      <a:pt x="3" y="17"/>
                    </a:lnTo>
                    <a:lnTo>
                      <a:pt x="10" y="22"/>
                    </a:lnTo>
                    <a:lnTo>
                      <a:pt x="8" y="23"/>
                    </a:lnTo>
                    <a:lnTo>
                      <a:pt x="11" y="28"/>
                    </a:lnTo>
                    <a:lnTo>
                      <a:pt x="17" y="29"/>
                    </a:lnTo>
                    <a:lnTo>
                      <a:pt x="21" y="34"/>
                    </a:lnTo>
                    <a:lnTo>
                      <a:pt x="21" y="40"/>
                    </a:lnTo>
                    <a:lnTo>
                      <a:pt x="25" y="41"/>
                    </a:lnTo>
                    <a:lnTo>
                      <a:pt x="34" y="39"/>
                    </a:lnTo>
                    <a:lnTo>
                      <a:pt x="45" y="32"/>
                    </a:lnTo>
                    <a:lnTo>
                      <a:pt x="49" y="2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5" name="Freeform 81">
                <a:extLst>
                  <a:ext uri="{FF2B5EF4-FFF2-40B4-BE49-F238E27FC236}">
                    <a16:creationId xmlns:a16="http://schemas.microsoft.com/office/drawing/2014/main" id="{E39B16F0-0C03-4A90-971C-3AC592141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601" y="5883268"/>
                <a:ext cx="123825" cy="128586"/>
              </a:xfrm>
              <a:custGeom>
                <a:avLst/>
                <a:gdLst>
                  <a:gd name="T0" fmla="*/ 60 w 78"/>
                  <a:gd name="T1" fmla="*/ 50 h 81"/>
                  <a:gd name="T2" fmla="*/ 57 w 78"/>
                  <a:gd name="T3" fmla="*/ 45 h 81"/>
                  <a:gd name="T4" fmla="*/ 55 w 78"/>
                  <a:gd name="T5" fmla="*/ 40 h 81"/>
                  <a:gd name="T6" fmla="*/ 53 w 78"/>
                  <a:gd name="T7" fmla="*/ 29 h 81"/>
                  <a:gd name="T8" fmla="*/ 48 w 78"/>
                  <a:gd name="T9" fmla="*/ 15 h 81"/>
                  <a:gd name="T10" fmla="*/ 41 w 78"/>
                  <a:gd name="T11" fmla="*/ 7 h 81"/>
                  <a:gd name="T12" fmla="*/ 35 w 78"/>
                  <a:gd name="T13" fmla="*/ 3 h 81"/>
                  <a:gd name="T14" fmla="*/ 28 w 78"/>
                  <a:gd name="T15" fmla="*/ 0 h 81"/>
                  <a:gd name="T16" fmla="*/ 17 w 78"/>
                  <a:gd name="T17" fmla="*/ 2 h 81"/>
                  <a:gd name="T18" fmla="*/ 13 w 78"/>
                  <a:gd name="T19" fmla="*/ 3 h 81"/>
                  <a:gd name="T20" fmla="*/ 7 w 78"/>
                  <a:gd name="T21" fmla="*/ 5 h 81"/>
                  <a:gd name="T22" fmla="*/ 3 w 78"/>
                  <a:gd name="T23" fmla="*/ 12 h 81"/>
                  <a:gd name="T24" fmla="*/ 0 w 78"/>
                  <a:gd name="T25" fmla="*/ 21 h 81"/>
                  <a:gd name="T26" fmla="*/ 0 w 78"/>
                  <a:gd name="T27" fmla="*/ 30 h 81"/>
                  <a:gd name="T28" fmla="*/ 0 w 78"/>
                  <a:gd name="T29" fmla="*/ 39 h 81"/>
                  <a:gd name="T30" fmla="*/ 2 w 78"/>
                  <a:gd name="T31" fmla="*/ 46 h 81"/>
                  <a:gd name="T32" fmla="*/ 6 w 78"/>
                  <a:gd name="T33" fmla="*/ 52 h 81"/>
                  <a:gd name="T34" fmla="*/ 13 w 78"/>
                  <a:gd name="T35" fmla="*/ 57 h 81"/>
                  <a:gd name="T36" fmla="*/ 21 w 78"/>
                  <a:gd name="T37" fmla="*/ 58 h 81"/>
                  <a:gd name="T38" fmla="*/ 27 w 78"/>
                  <a:gd name="T39" fmla="*/ 57 h 81"/>
                  <a:gd name="T40" fmla="*/ 32 w 78"/>
                  <a:gd name="T41" fmla="*/ 58 h 81"/>
                  <a:gd name="T42" fmla="*/ 34 w 78"/>
                  <a:gd name="T43" fmla="*/ 63 h 81"/>
                  <a:gd name="T44" fmla="*/ 29 w 78"/>
                  <a:gd name="T45" fmla="*/ 68 h 81"/>
                  <a:gd name="T46" fmla="*/ 29 w 78"/>
                  <a:gd name="T47" fmla="*/ 72 h 81"/>
                  <a:gd name="T48" fmla="*/ 40 w 78"/>
                  <a:gd name="T49" fmla="*/ 76 h 81"/>
                  <a:gd name="T50" fmla="*/ 48 w 78"/>
                  <a:gd name="T51" fmla="*/ 78 h 81"/>
                  <a:gd name="T52" fmla="*/ 54 w 78"/>
                  <a:gd name="T53" fmla="*/ 81 h 81"/>
                  <a:gd name="T54" fmla="*/ 56 w 78"/>
                  <a:gd name="T55" fmla="*/ 79 h 81"/>
                  <a:gd name="T56" fmla="*/ 57 w 78"/>
                  <a:gd name="T57" fmla="*/ 75 h 81"/>
                  <a:gd name="T58" fmla="*/ 60 w 78"/>
                  <a:gd name="T59" fmla="*/ 75 h 81"/>
                  <a:gd name="T60" fmla="*/ 64 w 78"/>
                  <a:gd name="T61" fmla="*/ 77 h 81"/>
                  <a:gd name="T62" fmla="*/ 69 w 78"/>
                  <a:gd name="T63" fmla="*/ 80 h 81"/>
                  <a:gd name="T64" fmla="*/ 72 w 78"/>
                  <a:gd name="T65" fmla="*/ 81 h 81"/>
                  <a:gd name="T66" fmla="*/ 75 w 78"/>
                  <a:gd name="T67" fmla="*/ 81 h 81"/>
                  <a:gd name="T68" fmla="*/ 78 w 78"/>
                  <a:gd name="T69" fmla="*/ 79 h 81"/>
                  <a:gd name="T70" fmla="*/ 73 w 78"/>
                  <a:gd name="T71" fmla="*/ 71 h 81"/>
                  <a:gd name="T72" fmla="*/ 72 w 78"/>
                  <a:gd name="T73" fmla="*/ 67 h 81"/>
                  <a:gd name="T74" fmla="*/ 62 w 78"/>
                  <a:gd name="T75" fmla="*/ 56 h 81"/>
                  <a:gd name="T76" fmla="*/ 60 w 78"/>
                  <a:gd name="T77" fmla="*/ 5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8" h="81">
                    <a:moveTo>
                      <a:pt x="60" y="50"/>
                    </a:moveTo>
                    <a:lnTo>
                      <a:pt x="57" y="45"/>
                    </a:lnTo>
                    <a:lnTo>
                      <a:pt x="55" y="40"/>
                    </a:lnTo>
                    <a:lnTo>
                      <a:pt x="53" y="29"/>
                    </a:lnTo>
                    <a:lnTo>
                      <a:pt x="48" y="15"/>
                    </a:lnTo>
                    <a:lnTo>
                      <a:pt x="41" y="7"/>
                    </a:lnTo>
                    <a:lnTo>
                      <a:pt x="35" y="3"/>
                    </a:lnTo>
                    <a:lnTo>
                      <a:pt x="28" y="0"/>
                    </a:lnTo>
                    <a:lnTo>
                      <a:pt x="17" y="2"/>
                    </a:lnTo>
                    <a:lnTo>
                      <a:pt x="13" y="3"/>
                    </a:lnTo>
                    <a:lnTo>
                      <a:pt x="7" y="5"/>
                    </a:lnTo>
                    <a:lnTo>
                      <a:pt x="3" y="12"/>
                    </a:lnTo>
                    <a:lnTo>
                      <a:pt x="0" y="21"/>
                    </a:lnTo>
                    <a:lnTo>
                      <a:pt x="0" y="30"/>
                    </a:lnTo>
                    <a:lnTo>
                      <a:pt x="0" y="39"/>
                    </a:lnTo>
                    <a:lnTo>
                      <a:pt x="2" y="46"/>
                    </a:lnTo>
                    <a:lnTo>
                      <a:pt x="6" y="52"/>
                    </a:lnTo>
                    <a:lnTo>
                      <a:pt x="13" y="57"/>
                    </a:lnTo>
                    <a:lnTo>
                      <a:pt x="21" y="58"/>
                    </a:lnTo>
                    <a:lnTo>
                      <a:pt x="27" y="57"/>
                    </a:lnTo>
                    <a:lnTo>
                      <a:pt x="32" y="58"/>
                    </a:lnTo>
                    <a:lnTo>
                      <a:pt x="34" y="63"/>
                    </a:lnTo>
                    <a:lnTo>
                      <a:pt x="29" y="68"/>
                    </a:lnTo>
                    <a:lnTo>
                      <a:pt x="29" y="72"/>
                    </a:lnTo>
                    <a:lnTo>
                      <a:pt x="40" y="76"/>
                    </a:lnTo>
                    <a:lnTo>
                      <a:pt x="48" y="78"/>
                    </a:lnTo>
                    <a:lnTo>
                      <a:pt x="54" y="81"/>
                    </a:lnTo>
                    <a:lnTo>
                      <a:pt x="56" y="79"/>
                    </a:lnTo>
                    <a:lnTo>
                      <a:pt x="57" y="75"/>
                    </a:lnTo>
                    <a:lnTo>
                      <a:pt x="60" y="75"/>
                    </a:lnTo>
                    <a:lnTo>
                      <a:pt x="64" y="77"/>
                    </a:lnTo>
                    <a:lnTo>
                      <a:pt x="69" y="80"/>
                    </a:lnTo>
                    <a:lnTo>
                      <a:pt x="72" y="81"/>
                    </a:lnTo>
                    <a:lnTo>
                      <a:pt x="75" y="81"/>
                    </a:lnTo>
                    <a:lnTo>
                      <a:pt x="78" y="79"/>
                    </a:lnTo>
                    <a:lnTo>
                      <a:pt x="73" y="71"/>
                    </a:lnTo>
                    <a:lnTo>
                      <a:pt x="72" y="67"/>
                    </a:lnTo>
                    <a:lnTo>
                      <a:pt x="62" y="56"/>
                    </a:lnTo>
                    <a:lnTo>
                      <a:pt x="60" y="5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6" name="Freeform 82">
                <a:extLst>
                  <a:ext uri="{FF2B5EF4-FFF2-40B4-BE49-F238E27FC236}">
                    <a16:creationId xmlns:a16="http://schemas.microsoft.com/office/drawing/2014/main" id="{3278E55D-8FC5-427F-B33D-995453A3B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" y="5983282"/>
                <a:ext cx="65088" cy="38100"/>
              </a:xfrm>
              <a:custGeom>
                <a:avLst/>
                <a:gdLst>
                  <a:gd name="T0" fmla="*/ 41 w 41"/>
                  <a:gd name="T1" fmla="*/ 5 h 24"/>
                  <a:gd name="T2" fmla="*/ 36 w 41"/>
                  <a:gd name="T3" fmla="*/ 2 h 24"/>
                  <a:gd name="T4" fmla="*/ 28 w 41"/>
                  <a:gd name="T5" fmla="*/ 4 h 24"/>
                  <a:gd name="T6" fmla="*/ 7 w 41"/>
                  <a:gd name="T7" fmla="*/ 0 h 24"/>
                  <a:gd name="T8" fmla="*/ 3 w 41"/>
                  <a:gd name="T9" fmla="*/ 2 h 24"/>
                  <a:gd name="T10" fmla="*/ 3 w 41"/>
                  <a:gd name="T11" fmla="*/ 6 h 24"/>
                  <a:gd name="T12" fmla="*/ 0 w 41"/>
                  <a:gd name="T13" fmla="*/ 9 h 24"/>
                  <a:gd name="T14" fmla="*/ 0 w 41"/>
                  <a:gd name="T15" fmla="*/ 13 h 24"/>
                  <a:gd name="T16" fmla="*/ 5 w 41"/>
                  <a:gd name="T17" fmla="*/ 19 h 24"/>
                  <a:gd name="T18" fmla="*/ 17 w 41"/>
                  <a:gd name="T19" fmla="*/ 24 h 24"/>
                  <a:gd name="T20" fmla="*/ 21 w 41"/>
                  <a:gd name="T21" fmla="*/ 24 h 24"/>
                  <a:gd name="T22" fmla="*/ 22 w 41"/>
                  <a:gd name="T23" fmla="*/ 20 h 24"/>
                  <a:gd name="T24" fmla="*/ 23 w 41"/>
                  <a:gd name="T25" fmla="*/ 20 h 24"/>
                  <a:gd name="T26" fmla="*/ 26 w 41"/>
                  <a:gd name="T27" fmla="*/ 24 h 24"/>
                  <a:gd name="T28" fmla="*/ 29 w 41"/>
                  <a:gd name="T29" fmla="*/ 24 h 24"/>
                  <a:gd name="T30" fmla="*/ 32 w 41"/>
                  <a:gd name="T31" fmla="*/ 22 h 24"/>
                  <a:gd name="T32" fmla="*/ 38 w 41"/>
                  <a:gd name="T33" fmla="*/ 22 h 24"/>
                  <a:gd name="T34" fmla="*/ 41 w 41"/>
                  <a:gd name="T35" fmla="*/ 18 h 24"/>
                  <a:gd name="T36" fmla="*/ 40 w 41"/>
                  <a:gd name="T37" fmla="*/ 12 h 24"/>
                  <a:gd name="T38" fmla="*/ 41 w 41"/>
                  <a:gd name="T3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1" h="24">
                    <a:moveTo>
                      <a:pt x="41" y="5"/>
                    </a:moveTo>
                    <a:lnTo>
                      <a:pt x="36" y="2"/>
                    </a:lnTo>
                    <a:lnTo>
                      <a:pt x="28" y="4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5" y="19"/>
                    </a:lnTo>
                    <a:lnTo>
                      <a:pt x="17" y="24"/>
                    </a:lnTo>
                    <a:lnTo>
                      <a:pt x="21" y="24"/>
                    </a:lnTo>
                    <a:lnTo>
                      <a:pt x="22" y="20"/>
                    </a:lnTo>
                    <a:lnTo>
                      <a:pt x="23" y="20"/>
                    </a:lnTo>
                    <a:lnTo>
                      <a:pt x="26" y="24"/>
                    </a:lnTo>
                    <a:lnTo>
                      <a:pt x="29" y="24"/>
                    </a:lnTo>
                    <a:lnTo>
                      <a:pt x="32" y="22"/>
                    </a:lnTo>
                    <a:lnTo>
                      <a:pt x="38" y="22"/>
                    </a:lnTo>
                    <a:lnTo>
                      <a:pt x="41" y="18"/>
                    </a:lnTo>
                    <a:lnTo>
                      <a:pt x="40" y="12"/>
                    </a:lnTo>
                    <a:lnTo>
                      <a:pt x="41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7" name="Freeform 83">
                <a:extLst>
                  <a:ext uri="{FF2B5EF4-FFF2-40B4-BE49-F238E27FC236}">
                    <a16:creationId xmlns:a16="http://schemas.microsoft.com/office/drawing/2014/main" id="{E483F77C-50BB-4445-8451-E8614FBD2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288" y="6073768"/>
                <a:ext cx="65088" cy="65087"/>
              </a:xfrm>
              <a:custGeom>
                <a:avLst/>
                <a:gdLst>
                  <a:gd name="T0" fmla="*/ 12 w 41"/>
                  <a:gd name="T1" fmla="*/ 1 h 41"/>
                  <a:gd name="T2" fmla="*/ 7 w 41"/>
                  <a:gd name="T3" fmla="*/ 0 h 41"/>
                  <a:gd name="T4" fmla="*/ 5 w 41"/>
                  <a:gd name="T5" fmla="*/ 1 h 41"/>
                  <a:gd name="T6" fmla="*/ 8 w 41"/>
                  <a:gd name="T7" fmla="*/ 6 h 41"/>
                  <a:gd name="T8" fmla="*/ 8 w 41"/>
                  <a:gd name="T9" fmla="*/ 9 h 41"/>
                  <a:gd name="T10" fmla="*/ 7 w 41"/>
                  <a:gd name="T11" fmla="*/ 9 h 41"/>
                  <a:gd name="T12" fmla="*/ 5 w 41"/>
                  <a:gd name="T13" fmla="*/ 10 h 41"/>
                  <a:gd name="T14" fmla="*/ 5 w 41"/>
                  <a:gd name="T15" fmla="*/ 13 h 41"/>
                  <a:gd name="T16" fmla="*/ 6 w 41"/>
                  <a:gd name="T17" fmla="*/ 14 h 41"/>
                  <a:gd name="T18" fmla="*/ 5 w 41"/>
                  <a:gd name="T19" fmla="*/ 16 h 41"/>
                  <a:gd name="T20" fmla="*/ 3 w 41"/>
                  <a:gd name="T21" fmla="*/ 20 h 41"/>
                  <a:gd name="T22" fmla="*/ 0 w 41"/>
                  <a:gd name="T23" fmla="*/ 28 h 41"/>
                  <a:gd name="T24" fmla="*/ 1 w 41"/>
                  <a:gd name="T25" fmla="*/ 30 h 41"/>
                  <a:gd name="T26" fmla="*/ 4 w 41"/>
                  <a:gd name="T27" fmla="*/ 31 h 41"/>
                  <a:gd name="T28" fmla="*/ 6 w 41"/>
                  <a:gd name="T29" fmla="*/ 32 h 41"/>
                  <a:gd name="T30" fmla="*/ 7 w 41"/>
                  <a:gd name="T31" fmla="*/ 35 h 41"/>
                  <a:gd name="T32" fmla="*/ 12 w 41"/>
                  <a:gd name="T33" fmla="*/ 39 h 41"/>
                  <a:gd name="T34" fmla="*/ 21 w 41"/>
                  <a:gd name="T35" fmla="*/ 41 h 41"/>
                  <a:gd name="T36" fmla="*/ 24 w 41"/>
                  <a:gd name="T37" fmla="*/ 39 h 41"/>
                  <a:gd name="T38" fmla="*/ 21 w 41"/>
                  <a:gd name="T39" fmla="*/ 33 h 41"/>
                  <a:gd name="T40" fmla="*/ 26 w 41"/>
                  <a:gd name="T41" fmla="*/ 33 h 41"/>
                  <a:gd name="T42" fmla="*/ 35 w 41"/>
                  <a:gd name="T43" fmla="*/ 33 h 41"/>
                  <a:gd name="T44" fmla="*/ 36 w 41"/>
                  <a:gd name="T45" fmla="*/ 24 h 41"/>
                  <a:gd name="T46" fmla="*/ 41 w 41"/>
                  <a:gd name="T47" fmla="*/ 21 h 41"/>
                  <a:gd name="T48" fmla="*/ 41 w 41"/>
                  <a:gd name="T49" fmla="*/ 15 h 41"/>
                  <a:gd name="T50" fmla="*/ 38 w 41"/>
                  <a:gd name="T51" fmla="*/ 11 h 41"/>
                  <a:gd name="T52" fmla="*/ 35 w 41"/>
                  <a:gd name="T53" fmla="*/ 9 h 41"/>
                  <a:gd name="T54" fmla="*/ 29 w 41"/>
                  <a:gd name="T55" fmla="*/ 6 h 41"/>
                  <a:gd name="T56" fmla="*/ 16 w 41"/>
                  <a:gd name="T57" fmla="*/ 3 h 41"/>
                  <a:gd name="T58" fmla="*/ 12 w 41"/>
                  <a:gd name="T59" fmla="*/ 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1" h="41">
                    <a:moveTo>
                      <a:pt x="12" y="1"/>
                    </a:moveTo>
                    <a:lnTo>
                      <a:pt x="7" y="0"/>
                    </a:lnTo>
                    <a:lnTo>
                      <a:pt x="5" y="1"/>
                    </a:lnTo>
                    <a:lnTo>
                      <a:pt x="8" y="6"/>
                    </a:lnTo>
                    <a:lnTo>
                      <a:pt x="8" y="9"/>
                    </a:lnTo>
                    <a:lnTo>
                      <a:pt x="7" y="9"/>
                    </a:lnTo>
                    <a:lnTo>
                      <a:pt x="5" y="10"/>
                    </a:lnTo>
                    <a:lnTo>
                      <a:pt x="5" y="13"/>
                    </a:lnTo>
                    <a:lnTo>
                      <a:pt x="6" y="14"/>
                    </a:lnTo>
                    <a:lnTo>
                      <a:pt x="5" y="16"/>
                    </a:lnTo>
                    <a:lnTo>
                      <a:pt x="3" y="20"/>
                    </a:lnTo>
                    <a:lnTo>
                      <a:pt x="0" y="28"/>
                    </a:lnTo>
                    <a:lnTo>
                      <a:pt x="1" y="30"/>
                    </a:lnTo>
                    <a:lnTo>
                      <a:pt x="4" y="31"/>
                    </a:lnTo>
                    <a:lnTo>
                      <a:pt x="6" y="32"/>
                    </a:lnTo>
                    <a:lnTo>
                      <a:pt x="7" y="35"/>
                    </a:lnTo>
                    <a:lnTo>
                      <a:pt x="12" y="39"/>
                    </a:lnTo>
                    <a:lnTo>
                      <a:pt x="21" y="41"/>
                    </a:lnTo>
                    <a:lnTo>
                      <a:pt x="24" y="39"/>
                    </a:lnTo>
                    <a:lnTo>
                      <a:pt x="21" y="33"/>
                    </a:lnTo>
                    <a:lnTo>
                      <a:pt x="26" y="33"/>
                    </a:lnTo>
                    <a:lnTo>
                      <a:pt x="35" y="33"/>
                    </a:lnTo>
                    <a:lnTo>
                      <a:pt x="36" y="24"/>
                    </a:lnTo>
                    <a:lnTo>
                      <a:pt x="41" y="21"/>
                    </a:lnTo>
                    <a:lnTo>
                      <a:pt x="41" y="15"/>
                    </a:lnTo>
                    <a:lnTo>
                      <a:pt x="38" y="11"/>
                    </a:lnTo>
                    <a:lnTo>
                      <a:pt x="35" y="9"/>
                    </a:lnTo>
                    <a:lnTo>
                      <a:pt x="29" y="6"/>
                    </a:lnTo>
                    <a:lnTo>
                      <a:pt x="16" y="3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8" name="Freeform 84">
                <a:extLst>
                  <a:ext uri="{FF2B5EF4-FFF2-40B4-BE49-F238E27FC236}">
                    <a16:creationId xmlns:a16="http://schemas.microsoft.com/office/drawing/2014/main" id="{94D13134-AE1F-4C9C-B47D-06B723EB0A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864" y="6097582"/>
                <a:ext cx="71438" cy="68262"/>
              </a:xfrm>
              <a:custGeom>
                <a:avLst/>
                <a:gdLst>
                  <a:gd name="T0" fmla="*/ 43 w 45"/>
                  <a:gd name="T1" fmla="*/ 29 h 43"/>
                  <a:gd name="T2" fmla="*/ 45 w 45"/>
                  <a:gd name="T3" fmla="*/ 20 h 43"/>
                  <a:gd name="T4" fmla="*/ 41 w 45"/>
                  <a:gd name="T5" fmla="*/ 16 h 43"/>
                  <a:gd name="T6" fmla="*/ 35 w 45"/>
                  <a:gd name="T7" fmla="*/ 11 h 43"/>
                  <a:gd name="T8" fmla="*/ 29 w 45"/>
                  <a:gd name="T9" fmla="*/ 2 h 43"/>
                  <a:gd name="T10" fmla="*/ 20 w 45"/>
                  <a:gd name="T11" fmla="*/ 0 h 43"/>
                  <a:gd name="T12" fmla="*/ 10 w 45"/>
                  <a:gd name="T13" fmla="*/ 4 h 43"/>
                  <a:gd name="T14" fmla="*/ 7 w 45"/>
                  <a:gd name="T15" fmla="*/ 7 h 43"/>
                  <a:gd name="T16" fmla="*/ 4 w 45"/>
                  <a:gd name="T17" fmla="*/ 13 h 43"/>
                  <a:gd name="T18" fmla="*/ 3 w 45"/>
                  <a:gd name="T19" fmla="*/ 20 h 43"/>
                  <a:gd name="T20" fmla="*/ 0 w 45"/>
                  <a:gd name="T21" fmla="*/ 27 h 43"/>
                  <a:gd name="T22" fmla="*/ 3 w 45"/>
                  <a:gd name="T23" fmla="*/ 38 h 43"/>
                  <a:gd name="T24" fmla="*/ 4 w 45"/>
                  <a:gd name="T25" fmla="*/ 40 h 43"/>
                  <a:gd name="T26" fmla="*/ 6 w 45"/>
                  <a:gd name="T27" fmla="*/ 36 h 43"/>
                  <a:gd name="T28" fmla="*/ 10 w 45"/>
                  <a:gd name="T29" fmla="*/ 36 h 43"/>
                  <a:gd name="T30" fmla="*/ 15 w 45"/>
                  <a:gd name="T31" fmla="*/ 40 h 43"/>
                  <a:gd name="T32" fmla="*/ 22 w 45"/>
                  <a:gd name="T33" fmla="*/ 43 h 43"/>
                  <a:gd name="T34" fmla="*/ 31 w 45"/>
                  <a:gd name="T35" fmla="*/ 42 h 43"/>
                  <a:gd name="T36" fmla="*/ 38 w 45"/>
                  <a:gd name="T37" fmla="*/ 39 h 43"/>
                  <a:gd name="T38" fmla="*/ 41 w 45"/>
                  <a:gd name="T39" fmla="*/ 32 h 43"/>
                  <a:gd name="T40" fmla="*/ 43 w 45"/>
                  <a:gd name="T41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" h="43">
                    <a:moveTo>
                      <a:pt x="43" y="29"/>
                    </a:moveTo>
                    <a:lnTo>
                      <a:pt x="45" y="20"/>
                    </a:lnTo>
                    <a:lnTo>
                      <a:pt x="41" y="16"/>
                    </a:lnTo>
                    <a:lnTo>
                      <a:pt x="35" y="11"/>
                    </a:lnTo>
                    <a:lnTo>
                      <a:pt x="29" y="2"/>
                    </a:lnTo>
                    <a:lnTo>
                      <a:pt x="20" y="0"/>
                    </a:lnTo>
                    <a:lnTo>
                      <a:pt x="10" y="4"/>
                    </a:lnTo>
                    <a:lnTo>
                      <a:pt x="7" y="7"/>
                    </a:lnTo>
                    <a:lnTo>
                      <a:pt x="4" y="13"/>
                    </a:lnTo>
                    <a:lnTo>
                      <a:pt x="3" y="20"/>
                    </a:lnTo>
                    <a:lnTo>
                      <a:pt x="0" y="27"/>
                    </a:lnTo>
                    <a:lnTo>
                      <a:pt x="3" y="38"/>
                    </a:lnTo>
                    <a:lnTo>
                      <a:pt x="4" y="40"/>
                    </a:lnTo>
                    <a:lnTo>
                      <a:pt x="6" y="36"/>
                    </a:lnTo>
                    <a:lnTo>
                      <a:pt x="10" y="36"/>
                    </a:lnTo>
                    <a:lnTo>
                      <a:pt x="15" y="40"/>
                    </a:lnTo>
                    <a:lnTo>
                      <a:pt x="22" y="43"/>
                    </a:lnTo>
                    <a:lnTo>
                      <a:pt x="31" y="42"/>
                    </a:lnTo>
                    <a:lnTo>
                      <a:pt x="38" y="39"/>
                    </a:lnTo>
                    <a:lnTo>
                      <a:pt x="41" y="32"/>
                    </a:lnTo>
                    <a:lnTo>
                      <a:pt x="43" y="2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9" name="Freeform 85">
                <a:extLst>
                  <a:ext uri="{FF2B5EF4-FFF2-40B4-BE49-F238E27FC236}">
                    <a16:creationId xmlns:a16="http://schemas.microsoft.com/office/drawing/2014/main" id="{44A1B02A-3C32-4D79-866C-4CDAB5564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188" y="6135681"/>
                <a:ext cx="103188" cy="58737"/>
              </a:xfrm>
              <a:custGeom>
                <a:avLst/>
                <a:gdLst>
                  <a:gd name="T0" fmla="*/ 5 w 65"/>
                  <a:gd name="T1" fmla="*/ 7 h 37"/>
                  <a:gd name="T2" fmla="*/ 0 w 65"/>
                  <a:gd name="T3" fmla="*/ 18 h 37"/>
                  <a:gd name="T4" fmla="*/ 0 w 65"/>
                  <a:gd name="T5" fmla="*/ 29 h 37"/>
                  <a:gd name="T6" fmla="*/ 6 w 65"/>
                  <a:gd name="T7" fmla="*/ 36 h 37"/>
                  <a:gd name="T8" fmla="*/ 18 w 65"/>
                  <a:gd name="T9" fmla="*/ 37 h 37"/>
                  <a:gd name="T10" fmla="*/ 26 w 65"/>
                  <a:gd name="T11" fmla="*/ 32 h 37"/>
                  <a:gd name="T12" fmla="*/ 32 w 65"/>
                  <a:gd name="T13" fmla="*/ 26 h 37"/>
                  <a:gd name="T14" fmla="*/ 39 w 65"/>
                  <a:gd name="T15" fmla="*/ 22 h 37"/>
                  <a:gd name="T16" fmla="*/ 41 w 65"/>
                  <a:gd name="T17" fmla="*/ 18 h 37"/>
                  <a:gd name="T18" fmla="*/ 44 w 65"/>
                  <a:gd name="T19" fmla="*/ 15 h 37"/>
                  <a:gd name="T20" fmla="*/ 49 w 65"/>
                  <a:gd name="T21" fmla="*/ 15 h 37"/>
                  <a:gd name="T22" fmla="*/ 55 w 65"/>
                  <a:gd name="T23" fmla="*/ 18 h 37"/>
                  <a:gd name="T24" fmla="*/ 57 w 65"/>
                  <a:gd name="T25" fmla="*/ 19 h 37"/>
                  <a:gd name="T26" fmla="*/ 58 w 65"/>
                  <a:gd name="T27" fmla="*/ 16 h 37"/>
                  <a:gd name="T28" fmla="*/ 60 w 65"/>
                  <a:gd name="T29" fmla="*/ 17 h 37"/>
                  <a:gd name="T30" fmla="*/ 63 w 65"/>
                  <a:gd name="T31" fmla="*/ 18 h 37"/>
                  <a:gd name="T32" fmla="*/ 65 w 65"/>
                  <a:gd name="T33" fmla="*/ 16 h 37"/>
                  <a:gd name="T34" fmla="*/ 60 w 65"/>
                  <a:gd name="T35" fmla="*/ 9 h 37"/>
                  <a:gd name="T36" fmla="*/ 54 w 65"/>
                  <a:gd name="T37" fmla="*/ 7 h 37"/>
                  <a:gd name="T38" fmla="*/ 51 w 65"/>
                  <a:gd name="T39" fmla="*/ 6 h 37"/>
                  <a:gd name="T40" fmla="*/ 44 w 65"/>
                  <a:gd name="T41" fmla="*/ 6 h 37"/>
                  <a:gd name="T42" fmla="*/ 39 w 65"/>
                  <a:gd name="T43" fmla="*/ 7 h 37"/>
                  <a:gd name="T44" fmla="*/ 36 w 65"/>
                  <a:gd name="T45" fmla="*/ 7 h 37"/>
                  <a:gd name="T46" fmla="*/ 24 w 65"/>
                  <a:gd name="T47" fmla="*/ 0 h 37"/>
                  <a:gd name="T48" fmla="*/ 15 w 65"/>
                  <a:gd name="T49" fmla="*/ 0 h 37"/>
                  <a:gd name="T50" fmla="*/ 5 w 65"/>
                  <a:gd name="T51" fmla="*/ 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" h="37">
                    <a:moveTo>
                      <a:pt x="5" y="7"/>
                    </a:moveTo>
                    <a:lnTo>
                      <a:pt x="0" y="18"/>
                    </a:lnTo>
                    <a:lnTo>
                      <a:pt x="0" y="29"/>
                    </a:lnTo>
                    <a:lnTo>
                      <a:pt x="6" y="36"/>
                    </a:lnTo>
                    <a:lnTo>
                      <a:pt x="18" y="37"/>
                    </a:lnTo>
                    <a:lnTo>
                      <a:pt x="26" y="32"/>
                    </a:lnTo>
                    <a:lnTo>
                      <a:pt x="32" y="26"/>
                    </a:lnTo>
                    <a:lnTo>
                      <a:pt x="39" y="22"/>
                    </a:lnTo>
                    <a:lnTo>
                      <a:pt x="41" y="18"/>
                    </a:lnTo>
                    <a:lnTo>
                      <a:pt x="44" y="15"/>
                    </a:lnTo>
                    <a:lnTo>
                      <a:pt x="49" y="15"/>
                    </a:lnTo>
                    <a:lnTo>
                      <a:pt x="55" y="18"/>
                    </a:lnTo>
                    <a:lnTo>
                      <a:pt x="57" y="19"/>
                    </a:lnTo>
                    <a:lnTo>
                      <a:pt x="58" y="16"/>
                    </a:lnTo>
                    <a:lnTo>
                      <a:pt x="60" y="17"/>
                    </a:lnTo>
                    <a:lnTo>
                      <a:pt x="63" y="18"/>
                    </a:lnTo>
                    <a:lnTo>
                      <a:pt x="65" y="16"/>
                    </a:lnTo>
                    <a:lnTo>
                      <a:pt x="60" y="9"/>
                    </a:lnTo>
                    <a:lnTo>
                      <a:pt x="54" y="7"/>
                    </a:lnTo>
                    <a:lnTo>
                      <a:pt x="51" y="6"/>
                    </a:lnTo>
                    <a:lnTo>
                      <a:pt x="44" y="6"/>
                    </a:lnTo>
                    <a:lnTo>
                      <a:pt x="39" y="7"/>
                    </a:lnTo>
                    <a:lnTo>
                      <a:pt x="36" y="7"/>
                    </a:lnTo>
                    <a:lnTo>
                      <a:pt x="24" y="0"/>
                    </a:lnTo>
                    <a:lnTo>
                      <a:pt x="15" y="0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0" name="Freeform 86">
                <a:extLst>
                  <a:ext uri="{FF2B5EF4-FFF2-40B4-BE49-F238E27FC236}">
                    <a16:creationId xmlns:a16="http://schemas.microsoft.com/office/drawing/2014/main" id="{36FFFFAA-4BF4-407E-BECB-8DB0E73A6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25" y="5299069"/>
                <a:ext cx="122238" cy="109537"/>
              </a:xfrm>
              <a:custGeom>
                <a:avLst/>
                <a:gdLst>
                  <a:gd name="T0" fmla="*/ 61 w 77"/>
                  <a:gd name="T1" fmla="*/ 21 h 69"/>
                  <a:gd name="T2" fmla="*/ 67 w 77"/>
                  <a:gd name="T3" fmla="*/ 20 h 69"/>
                  <a:gd name="T4" fmla="*/ 67 w 77"/>
                  <a:gd name="T5" fmla="*/ 16 h 69"/>
                  <a:gd name="T6" fmla="*/ 60 w 77"/>
                  <a:gd name="T7" fmla="*/ 8 h 69"/>
                  <a:gd name="T8" fmla="*/ 49 w 77"/>
                  <a:gd name="T9" fmla="*/ 3 h 69"/>
                  <a:gd name="T10" fmla="*/ 39 w 77"/>
                  <a:gd name="T11" fmla="*/ 0 h 69"/>
                  <a:gd name="T12" fmla="*/ 32 w 77"/>
                  <a:gd name="T13" fmla="*/ 4 h 69"/>
                  <a:gd name="T14" fmla="*/ 35 w 77"/>
                  <a:gd name="T15" fmla="*/ 11 h 69"/>
                  <a:gd name="T16" fmla="*/ 39 w 77"/>
                  <a:gd name="T17" fmla="*/ 18 h 69"/>
                  <a:gd name="T18" fmla="*/ 39 w 77"/>
                  <a:gd name="T19" fmla="*/ 23 h 69"/>
                  <a:gd name="T20" fmla="*/ 37 w 77"/>
                  <a:gd name="T21" fmla="*/ 27 h 69"/>
                  <a:gd name="T22" fmla="*/ 29 w 77"/>
                  <a:gd name="T23" fmla="*/ 30 h 69"/>
                  <a:gd name="T24" fmla="*/ 28 w 77"/>
                  <a:gd name="T25" fmla="*/ 32 h 69"/>
                  <a:gd name="T26" fmla="*/ 26 w 77"/>
                  <a:gd name="T27" fmla="*/ 35 h 69"/>
                  <a:gd name="T28" fmla="*/ 25 w 77"/>
                  <a:gd name="T29" fmla="*/ 37 h 69"/>
                  <a:gd name="T30" fmla="*/ 13 w 77"/>
                  <a:gd name="T31" fmla="*/ 42 h 69"/>
                  <a:gd name="T32" fmla="*/ 3 w 77"/>
                  <a:gd name="T33" fmla="*/ 42 h 69"/>
                  <a:gd name="T34" fmla="*/ 0 w 77"/>
                  <a:gd name="T35" fmla="*/ 46 h 69"/>
                  <a:gd name="T36" fmla="*/ 3 w 77"/>
                  <a:gd name="T37" fmla="*/ 50 h 69"/>
                  <a:gd name="T38" fmla="*/ 11 w 77"/>
                  <a:gd name="T39" fmla="*/ 53 h 69"/>
                  <a:gd name="T40" fmla="*/ 19 w 77"/>
                  <a:gd name="T41" fmla="*/ 51 h 69"/>
                  <a:gd name="T42" fmla="*/ 27 w 77"/>
                  <a:gd name="T43" fmla="*/ 48 h 69"/>
                  <a:gd name="T44" fmla="*/ 44 w 77"/>
                  <a:gd name="T45" fmla="*/ 45 h 69"/>
                  <a:gd name="T46" fmla="*/ 47 w 77"/>
                  <a:gd name="T47" fmla="*/ 46 h 69"/>
                  <a:gd name="T48" fmla="*/ 63 w 77"/>
                  <a:gd name="T49" fmla="*/ 55 h 69"/>
                  <a:gd name="T50" fmla="*/ 65 w 77"/>
                  <a:gd name="T51" fmla="*/ 58 h 69"/>
                  <a:gd name="T52" fmla="*/ 63 w 77"/>
                  <a:gd name="T53" fmla="*/ 62 h 69"/>
                  <a:gd name="T54" fmla="*/ 60 w 77"/>
                  <a:gd name="T55" fmla="*/ 66 h 69"/>
                  <a:gd name="T56" fmla="*/ 66 w 77"/>
                  <a:gd name="T57" fmla="*/ 69 h 69"/>
                  <a:gd name="T58" fmla="*/ 77 w 77"/>
                  <a:gd name="T59" fmla="*/ 58 h 69"/>
                  <a:gd name="T60" fmla="*/ 76 w 77"/>
                  <a:gd name="T61" fmla="*/ 42 h 69"/>
                  <a:gd name="T62" fmla="*/ 65 w 77"/>
                  <a:gd name="T63" fmla="*/ 39 h 69"/>
                  <a:gd name="T64" fmla="*/ 56 w 77"/>
                  <a:gd name="T65" fmla="*/ 39 h 69"/>
                  <a:gd name="T66" fmla="*/ 53 w 77"/>
                  <a:gd name="T67" fmla="*/ 37 h 69"/>
                  <a:gd name="T68" fmla="*/ 52 w 77"/>
                  <a:gd name="T69" fmla="*/ 35 h 69"/>
                  <a:gd name="T70" fmla="*/ 51 w 77"/>
                  <a:gd name="T71" fmla="*/ 30 h 69"/>
                  <a:gd name="T72" fmla="*/ 53 w 77"/>
                  <a:gd name="T73" fmla="*/ 27 h 69"/>
                  <a:gd name="T74" fmla="*/ 61 w 77"/>
                  <a:gd name="T75" fmla="*/ 2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9">
                    <a:moveTo>
                      <a:pt x="61" y="21"/>
                    </a:moveTo>
                    <a:lnTo>
                      <a:pt x="67" y="20"/>
                    </a:lnTo>
                    <a:lnTo>
                      <a:pt x="67" y="16"/>
                    </a:lnTo>
                    <a:lnTo>
                      <a:pt x="60" y="8"/>
                    </a:lnTo>
                    <a:lnTo>
                      <a:pt x="49" y="3"/>
                    </a:lnTo>
                    <a:lnTo>
                      <a:pt x="39" y="0"/>
                    </a:lnTo>
                    <a:lnTo>
                      <a:pt x="32" y="4"/>
                    </a:lnTo>
                    <a:lnTo>
                      <a:pt x="35" y="11"/>
                    </a:lnTo>
                    <a:lnTo>
                      <a:pt x="39" y="18"/>
                    </a:lnTo>
                    <a:lnTo>
                      <a:pt x="39" y="23"/>
                    </a:lnTo>
                    <a:lnTo>
                      <a:pt x="37" y="27"/>
                    </a:lnTo>
                    <a:lnTo>
                      <a:pt x="29" y="30"/>
                    </a:lnTo>
                    <a:lnTo>
                      <a:pt x="28" y="32"/>
                    </a:lnTo>
                    <a:lnTo>
                      <a:pt x="26" y="35"/>
                    </a:lnTo>
                    <a:lnTo>
                      <a:pt x="25" y="37"/>
                    </a:lnTo>
                    <a:lnTo>
                      <a:pt x="13" y="42"/>
                    </a:lnTo>
                    <a:lnTo>
                      <a:pt x="3" y="42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11" y="53"/>
                    </a:lnTo>
                    <a:lnTo>
                      <a:pt x="19" y="51"/>
                    </a:lnTo>
                    <a:lnTo>
                      <a:pt x="27" y="48"/>
                    </a:lnTo>
                    <a:lnTo>
                      <a:pt x="44" y="45"/>
                    </a:lnTo>
                    <a:lnTo>
                      <a:pt x="47" y="46"/>
                    </a:lnTo>
                    <a:lnTo>
                      <a:pt x="63" y="55"/>
                    </a:lnTo>
                    <a:lnTo>
                      <a:pt x="65" y="58"/>
                    </a:lnTo>
                    <a:lnTo>
                      <a:pt x="63" y="62"/>
                    </a:lnTo>
                    <a:lnTo>
                      <a:pt x="60" y="66"/>
                    </a:lnTo>
                    <a:lnTo>
                      <a:pt x="66" y="69"/>
                    </a:lnTo>
                    <a:lnTo>
                      <a:pt x="77" y="58"/>
                    </a:lnTo>
                    <a:lnTo>
                      <a:pt x="76" y="42"/>
                    </a:lnTo>
                    <a:lnTo>
                      <a:pt x="65" y="39"/>
                    </a:lnTo>
                    <a:lnTo>
                      <a:pt x="56" y="39"/>
                    </a:lnTo>
                    <a:lnTo>
                      <a:pt x="53" y="37"/>
                    </a:lnTo>
                    <a:lnTo>
                      <a:pt x="52" y="35"/>
                    </a:lnTo>
                    <a:lnTo>
                      <a:pt x="51" y="30"/>
                    </a:lnTo>
                    <a:lnTo>
                      <a:pt x="53" y="27"/>
                    </a:lnTo>
                    <a:lnTo>
                      <a:pt x="61" y="2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1" name="Freeform 87">
                <a:extLst>
                  <a:ext uri="{FF2B5EF4-FFF2-40B4-BE49-F238E27FC236}">
                    <a16:creationId xmlns:a16="http://schemas.microsoft.com/office/drawing/2014/main" id="{72FCB8A8-D97A-4685-BBC1-388D26455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5375" y="5840407"/>
                <a:ext cx="101600" cy="96837"/>
              </a:xfrm>
              <a:custGeom>
                <a:avLst/>
                <a:gdLst>
                  <a:gd name="T0" fmla="*/ 52 w 64"/>
                  <a:gd name="T1" fmla="*/ 6 h 61"/>
                  <a:gd name="T2" fmla="*/ 48 w 64"/>
                  <a:gd name="T3" fmla="*/ 2 h 61"/>
                  <a:gd name="T4" fmla="*/ 42 w 64"/>
                  <a:gd name="T5" fmla="*/ 0 h 61"/>
                  <a:gd name="T6" fmla="*/ 29 w 64"/>
                  <a:gd name="T7" fmla="*/ 3 h 61"/>
                  <a:gd name="T8" fmla="*/ 18 w 64"/>
                  <a:gd name="T9" fmla="*/ 10 h 61"/>
                  <a:gd name="T10" fmla="*/ 9 w 64"/>
                  <a:gd name="T11" fmla="*/ 21 h 61"/>
                  <a:gd name="T12" fmla="*/ 5 w 64"/>
                  <a:gd name="T13" fmla="*/ 30 h 61"/>
                  <a:gd name="T14" fmla="*/ 2 w 64"/>
                  <a:gd name="T15" fmla="*/ 34 h 61"/>
                  <a:gd name="T16" fmla="*/ 0 w 64"/>
                  <a:gd name="T17" fmla="*/ 38 h 61"/>
                  <a:gd name="T18" fmla="*/ 3 w 64"/>
                  <a:gd name="T19" fmla="*/ 41 h 61"/>
                  <a:gd name="T20" fmla="*/ 6 w 64"/>
                  <a:gd name="T21" fmla="*/ 41 h 61"/>
                  <a:gd name="T22" fmla="*/ 9 w 64"/>
                  <a:gd name="T23" fmla="*/ 43 h 61"/>
                  <a:gd name="T24" fmla="*/ 10 w 64"/>
                  <a:gd name="T25" fmla="*/ 49 h 61"/>
                  <a:gd name="T26" fmla="*/ 10 w 64"/>
                  <a:gd name="T27" fmla="*/ 57 h 61"/>
                  <a:gd name="T28" fmla="*/ 13 w 64"/>
                  <a:gd name="T29" fmla="*/ 61 h 61"/>
                  <a:gd name="T30" fmla="*/ 17 w 64"/>
                  <a:gd name="T31" fmla="*/ 59 h 61"/>
                  <a:gd name="T32" fmla="*/ 18 w 64"/>
                  <a:gd name="T33" fmla="*/ 52 h 61"/>
                  <a:gd name="T34" fmla="*/ 24 w 64"/>
                  <a:gd name="T35" fmla="*/ 44 h 61"/>
                  <a:gd name="T36" fmla="*/ 39 w 64"/>
                  <a:gd name="T37" fmla="*/ 36 h 61"/>
                  <a:gd name="T38" fmla="*/ 42 w 64"/>
                  <a:gd name="T39" fmla="*/ 32 h 61"/>
                  <a:gd name="T40" fmla="*/ 48 w 64"/>
                  <a:gd name="T41" fmla="*/ 31 h 61"/>
                  <a:gd name="T42" fmla="*/ 60 w 64"/>
                  <a:gd name="T43" fmla="*/ 35 h 61"/>
                  <a:gd name="T44" fmla="*/ 64 w 64"/>
                  <a:gd name="T45" fmla="*/ 34 h 61"/>
                  <a:gd name="T46" fmla="*/ 63 w 64"/>
                  <a:gd name="T47" fmla="*/ 30 h 61"/>
                  <a:gd name="T48" fmla="*/ 60 w 64"/>
                  <a:gd name="T49" fmla="*/ 24 h 61"/>
                  <a:gd name="T50" fmla="*/ 55 w 64"/>
                  <a:gd name="T51" fmla="*/ 19 h 61"/>
                  <a:gd name="T52" fmla="*/ 49 w 64"/>
                  <a:gd name="T53" fmla="*/ 16 h 61"/>
                  <a:gd name="T54" fmla="*/ 49 w 64"/>
                  <a:gd name="T55" fmla="*/ 13 h 61"/>
                  <a:gd name="T56" fmla="*/ 52 w 64"/>
                  <a:gd name="T57" fmla="*/ 11 h 61"/>
                  <a:gd name="T58" fmla="*/ 52 w 64"/>
                  <a:gd name="T59" fmla="*/ 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4" h="61">
                    <a:moveTo>
                      <a:pt x="52" y="6"/>
                    </a:moveTo>
                    <a:lnTo>
                      <a:pt x="48" y="2"/>
                    </a:lnTo>
                    <a:lnTo>
                      <a:pt x="42" y="0"/>
                    </a:lnTo>
                    <a:lnTo>
                      <a:pt x="29" y="3"/>
                    </a:lnTo>
                    <a:lnTo>
                      <a:pt x="18" y="10"/>
                    </a:lnTo>
                    <a:lnTo>
                      <a:pt x="9" y="21"/>
                    </a:lnTo>
                    <a:lnTo>
                      <a:pt x="5" y="30"/>
                    </a:lnTo>
                    <a:lnTo>
                      <a:pt x="2" y="34"/>
                    </a:lnTo>
                    <a:lnTo>
                      <a:pt x="0" y="38"/>
                    </a:lnTo>
                    <a:lnTo>
                      <a:pt x="3" y="41"/>
                    </a:lnTo>
                    <a:lnTo>
                      <a:pt x="6" y="41"/>
                    </a:lnTo>
                    <a:lnTo>
                      <a:pt x="9" y="43"/>
                    </a:lnTo>
                    <a:lnTo>
                      <a:pt x="10" y="49"/>
                    </a:lnTo>
                    <a:lnTo>
                      <a:pt x="10" y="57"/>
                    </a:lnTo>
                    <a:lnTo>
                      <a:pt x="13" y="61"/>
                    </a:lnTo>
                    <a:lnTo>
                      <a:pt x="17" y="59"/>
                    </a:lnTo>
                    <a:lnTo>
                      <a:pt x="18" y="52"/>
                    </a:lnTo>
                    <a:lnTo>
                      <a:pt x="24" y="44"/>
                    </a:lnTo>
                    <a:lnTo>
                      <a:pt x="39" y="36"/>
                    </a:lnTo>
                    <a:lnTo>
                      <a:pt x="42" y="32"/>
                    </a:lnTo>
                    <a:lnTo>
                      <a:pt x="48" y="31"/>
                    </a:lnTo>
                    <a:lnTo>
                      <a:pt x="60" y="35"/>
                    </a:lnTo>
                    <a:lnTo>
                      <a:pt x="64" y="34"/>
                    </a:lnTo>
                    <a:lnTo>
                      <a:pt x="63" y="30"/>
                    </a:lnTo>
                    <a:lnTo>
                      <a:pt x="60" y="24"/>
                    </a:lnTo>
                    <a:lnTo>
                      <a:pt x="55" y="19"/>
                    </a:lnTo>
                    <a:lnTo>
                      <a:pt x="49" y="16"/>
                    </a:lnTo>
                    <a:lnTo>
                      <a:pt x="49" y="13"/>
                    </a:lnTo>
                    <a:lnTo>
                      <a:pt x="52" y="11"/>
                    </a:lnTo>
                    <a:lnTo>
                      <a:pt x="52" y="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2" name="Freeform 88">
                <a:extLst>
                  <a:ext uri="{FF2B5EF4-FFF2-40B4-BE49-F238E27FC236}">
                    <a16:creationId xmlns:a16="http://schemas.microsoft.com/office/drawing/2014/main" id="{7F201642-3BBC-42F8-92CB-0108E21C9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139" y="5938831"/>
                <a:ext cx="127000" cy="55562"/>
              </a:xfrm>
              <a:custGeom>
                <a:avLst/>
                <a:gdLst>
                  <a:gd name="T0" fmla="*/ 57 w 80"/>
                  <a:gd name="T1" fmla="*/ 4 h 35"/>
                  <a:gd name="T2" fmla="*/ 55 w 80"/>
                  <a:gd name="T3" fmla="*/ 4 h 35"/>
                  <a:gd name="T4" fmla="*/ 51 w 80"/>
                  <a:gd name="T5" fmla="*/ 2 h 35"/>
                  <a:gd name="T6" fmla="*/ 47 w 80"/>
                  <a:gd name="T7" fmla="*/ 0 h 35"/>
                  <a:gd name="T8" fmla="*/ 41 w 80"/>
                  <a:gd name="T9" fmla="*/ 1 h 35"/>
                  <a:gd name="T10" fmla="*/ 33 w 80"/>
                  <a:gd name="T11" fmla="*/ 8 h 35"/>
                  <a:gd name="T12" fmla="*/ 27 w 80"/>
                  <a:gd name="T13" fmla="*/ 10 h 35"/>
                  <a:gd name="T14" fmla="*/ 21 w 80"/>
                  <a:gd name="T15" fmla="*/ 8 h 35"/>
                  <a:gd name="T16" fmla="*/ 16 w 80"/>
                  <a:gd name="T17" fmla="*/ 7 h 35"/>
                  <a:gd name="T18" fmla="*/ 15 w 80"/>
                  <a:gd name="T19" fmla="*/ 9 h 35"/>
                  <a:gd name="T20" fmla="*/ 12 w 80"/>
                  <a:gd name="T21" fmla="*/ 10 h 35"/>
                  <a:gd name="T22" fmla="*/ 6 w 80"/>
                  <a:gd name="T23" fmla="*/ 11 h 35"/>
                  <a:gd name="T24" fmla="*/ 0 w 80"/>
                  <a:gd name="T25" fmla="*/ 12 h 35"/>
                  <a:gd name="T26" fmla="*/ 1 w 80"/>
                  <a:gd name="T27" fmla="*/ 15 h 35"/>
                  <a:gd name="T28" fmla="*/ 14 w 80"/>
                  <a:gd name="T29" fmla="*/ 21 h 35"/>
                  <a:gd name="T30" fmla="*/ 16 w 80"/>
                  <a:gd name="T31" fmla="*/ 22 h 35"/>
                  <a:gd name="T32" fmla="*/ 18 w 80"/>
                  <a:gd name="T33" fmla="*/ 23 h 35"/>
                  <a:gd name="T34" fmla="*/ 24 w 80"/>
                  <a:gd name="T35" fmla="*/ 23 h 35"/>
                  <a:gd name="T36" fmla="*/ 31 w 80"/>
                  <a:gd name="T37" fmla="*/ 21 h 35"/>
                  <a:gd name="T38" fmla="*/ 37 w 80"/>
                  <a:gd name="T39" fmla="*/ 20 h 35"/>
                  <a:gd name="T40" fmla="*/ 41 w 80"/>
                  <a:gd name="T41" fmla="*/ 22 h 35"/>
                  <a:gd name="T42" fmla="*/ 45 w 80"/>
                  <a:gd name="T43" fmla="*/ 26 h 35"/>
                  <a:gd name="T44" fmla="*/ 45 w 80"/>
                  <a:gd name="T45" fmla="*/ 32 h 35"/>
                  <a:gd name="T46" fmla="*/ 49 w 80"/>
                  <a:gd name="T47" fmla="*/ 35 h 35"/>
                  <a:gd name="T48" fmla="*/ 54 w 80"/>
                  <a:gd name="T49" fmla="*/ 34 h 35"/>
                  <a:gd name="T50" fmla="*/ 57 w 80"/>
                  <a:gd name="T51" fmla="*/ 32 h 35"/>
                  <a:gd name="T52" fmla="*/ 59 w 80"/>
                  <a:gd name="T53" fmla="*/ 29 h 35"/>
                  <a:gd name="T54" fmla="*/ 65 w 80"/>
                  <a:gd name="T55" fmla="*/ 28 h 35"/>
                  <a:gd name="T56" fmla="*/ 70 w 80"/>
                  <a:gd name="T57" fmla="*/ 29 h 35"/>
                  <a:gd name="T58" fmla="*/ 74 w 80"/>
                  <a:gd name="T59" fmla="*/ 25 h 35"/>
                  <a:gd name="T60" fmla="*/ 75 w 80"/>
                  <a:gd name="T61" fmla="*/ 20 h 35"/>
                  <a:gd name="T62" fmla="*/ 75 w 80"/>
                  <a:gd name="T63" fmla="*/ 18 h 35"/>
                  <a:gd name="T64" fmla="*/ 79 w 80"/>
                  <a:gd name="T65" fmla="*/ 14 h 35"/>
                  <a:gd name="T66" fmla="*/ 80 w 80"/>
                  <a:gd name="T67" fmla="*/ 9 h 35"/>
                  <a:gd name="T68" fmla="*/ 75 w 80"/>
                  <a:gd name="T69" fmla="*/ 5 h 35"/>
                  <a:gd name="T70" fmla="*/ 67 w 80"/>
                  <a:gd name="T71" fmla="*/ 4 h 35"/>
                  <a:gd name="T72" fmla="*/ 60 w 80"/>
                  <a:gd name="T73" fmla="*/ 3 h 35"/>
                  <a:gd name="T74" fmla="*/ 57 w 80"/>
                  <a:gd name="T75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0" h="35">
                    <a:moveTo>
                      <a:pt x="57" y="4"/>
                    </a:moveTo>
                    <a:lnTo>
                      <a:pt x="55" y="4"/>
                    </a:lnTo>
                    <a:lnTo>
                      <a:pt x="51" y="2"/>
                    </a:lnTo>
                    <a:lnTo>
                      <a:pt x="47" y="0"/>
                    </a:lnTo>
                    <a:lnTo>
                      <a:pt x="41" y="1"/>
                    </a:lnTo>
                    <a:lnTo>
                      <a:pt x="33" y="8"/>
                    </a:lnTo>
                    <a:lnTo>
                      <a:pt x="27" y="10"/>
                    </a:lnTo>
                    <a:lnTo>
                      <a:pt x="21" y="8"/>
                    </a:lnTo>
                    <a:lnTo>
                      <a:pt x="16" y="7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6" y="11"/>
                    </a:lnTo>
                    <a:lnTo>
                      <a:pt x="0" y="12"/>
                    </a:lnTo>
                    <a:lnTo>
                      <a:pt x="1" y="15"/>
                    </a:lnTo>
                    <a:lnTo>
                      <a:pt x="14" y="21"/>
                    </a:lnTo>
                    <a:lnTo>
                      <a:pt x="16" y="22"/>
                    </a:lnTo>
                    <a:lnTo>
                      <a:pt x="18" y="23"/>
                    </a:lnTo>
                    <a:lnTo>
                      <a:pt x="24" y="23"/>
                    </a:lnTo>
                    <a:lnTo>
                      <a:pt x="31" y="21"/>
                    </a:lnTo>
                    <a:lnTo>
                      <a:pt x="37" y="20"/>
                    </a:lnTo>
                    <a:lnTo>
                      <a:pt x="41" y="22"/>
                    </a:lnTo>
                    <a:lnTo>
                      <a:pt x="45" y="26"/>
                    </a:lnTo>
                    <a:lnTo>
                      <a:pt x="45" y="32"/>
                    </a:lnTo>
                    <a:lnTo>
                      <a:pt x="49" y="35"/>
                    </a:lnTo>
                    <a:lnTo>
                      <a:pt x="54" y="34"/>
                    </a:lnTo>
                    <a:lnTo>
                      <a:pt x="57" y="32"/>
                    </a:lnTo>
                    <a:lnTo>
                      <a:pt x="59" y="29"/>
                    </a:lnTo>
                    <a:lnTo>
                      <a:pt x="65" y="28"/>
                    </a:lnTo>
                    <a:lnTo>
                      <a:pt x="70" y="29"/>
                    </a:lnTo>
                    <a:lnTo>
                      <a:pt x="74" y="25"/>
                    </a:lnTo>
                    <a:lnTo>
                      <a:pt x="75" y="20"/>
                    </a:lnTo>
                    <a:lnTo>
                      <a:pt x="75" y="18"/>
                    </a:lnTo>
                    <a:lnTo>
                      <a:pt x="79" y="14"/>
                    </a:lnTo>
                    <a:lnTo>
                      <a:pt x="80" y="9"/>
                    </a:lnTo>
                    <a:lnTo>
                      <a:pt x="75" y="5"/>
                    </a:lnTo>
                    <a:lnTo>
                      <a:pt x="67" y="4"/>
                    </a:lnTo>
                    <a:lnTo>
                      <a:pt x="60" y="3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3" name="Freeform 89">
                <a:extLst>
                  <a:ext uri="{FF2B5EF4-FFF2-40B4-BE49-F238E27FC236}">
                    <a16:creationId xmlns:a16="http://schemas.microsoft.com/office/drawing/2014/main" id="{763CE048-9971-4D0C-A3F7-81455E8E2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838" y="6116631"/>
                <a:ext cx="41275" cy="88900"/>
              </a:xfrm>
              <a:custGeom>
                <a:avLst/>
                <a:gdLst>
                  <a:gd name="T0" fmla="*/ 0 w 26"/>
                  <a:gd name="T1" fmla="*/ 38 h 56"/>
                  <a:gd name="T2" fmla="*/ 2 w 26"/>
                  <a:gd name="T3" fmla="*/ 48 h 56"/>
                  <a:gd name="T4" fmla="*/ 5 w 26"/>
                  <a:gd name="T5" fmla="*/ 48 h 56"/>
                  <a:gd name="T6" fmla="*/ 8 w 26"/>
                  <a:gd name="T7" fmla="*/ 51 h 56"/>
                  <a:gd name="T8" fmla="*/ 8 w 26"/>
                  <a:gd name="T9" fmla="*/ 54 h 56"/>
                  <a:gd name="T10" fmla="*/ 12 w 26"/>
                  <a:gd name="T11" fmla="*/ 56 h 56"/>
                  <a:gd name="T12" fmla="*/ 17 w 26"/>
                  <a:gd name="T13" fmla="*/ 54 h 56"/>
                  <a:gd name="T14" fmla="*/ 20 w 26"/>
                  <a:gd name="T15" fmla="*/ 49 h 56"/>
                  <a:gd name="T16" fmla="*/ 20 w 26"/>
                  <a:gd name="T17" fmla="*/ 42 h 56"/>
                  <a:gd name="T18" fmla="*/ 21 w 26"/>
                  <a:gd name="T19" fmla="*/ 37 h 56"/>
                  <a:gd name="T20" fmla="*/ 24 w 26"/>
                  <a:gd name="T21" fmla="*/ 37 h 56"/>
                  <a:gd name="T22" fmla="*/ 26 w 26"/>
                  <a:gd name="T23" fmla="*/ 35 h 56"/>
                  <a:gd name="T24" fmla="*/ 23 w 26"/>
                  <a:gd name="T25" fmla="*/ 31 h 56"/>
                  <a:gd name="T26" fmla="*/ 21 w 26"/>
                  <a:gd name="T27" fmla="*/ 30 h 56"/>
                  <a:gd name="T28" fmla="*/ 15 w 26"/>
                  <a:gd name="T29" fmla="*/ 21 h 56"/>
                  <a:gd name="T30" fmla="*/ 16 w 26"/>
                  <a:gd name="T31" fmla="*/ 16 h 56"/>
                  <a:gd name="T32" fmla="*/ 22 w 26"/>
                  <a:gd name="T33" fmla="*/ 12 h 56"/>
                  <a:gd name="T34" fmla="*/ 20 w 26"/>
                  <a:gd name="T35" fmla="*/ 4 h 56"/>
                  <a:gd name="T36" fmla="*/ 10 w 26"/>
                  <a:gd name="T37" fmla="*/ 0 h 56"/>
                  <a:gd name="T38" fmla="*/ 6 w 26"/>
                  <a:gd name="T39" fmla="*/ 0 h 56"/>
                  <a:gd name="T40" fmla="*/ 5 w 26"/>
                  <a:gd name="T41" fmla="*/ 1 h 56"/>
                  <a:gd name="T42" fmla="*/ 1 w 26"/>
                  <a:gd name="T43" fmla="*/ 6 h 56"/>
                  <a:gd name="T44" fmla="*/ 2 w 26"/>
                  <a:gd name="T45" fmla="*/ 10 h 56"/>
                  <a:gd name="T46" fmla="*/ 5 w 26"/>
                  <a:gd name="T47" fmla="*/ 13 h 56"/>
                  <a:gd name="T48" fmla="*/ 4 w 26"/>
                  <a:gd name="T49" fmla="*/ 22 h 56"/>
                  <a:gd name="T50" fmla="*/ 0 w 26"/>
                  <a:gd name="T51" fmla="*/ 3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56">
                    <a:moveTo>
                      <a:pt x="0" y="38"/>
                    </a:moveTo>
                    <a:lnTo>
                      <a:pt x="2" y="48"/>
                    </a:lnTo>
                    <a:lnTo>
                      <a:pt x="5" y="48"/>
                    </a:lnTo>
                    <a:lnTo>
                      <a:pt x="8" y="51"/>
                    </a:lnTo>
                    <a:lnTo>
                      <a:pt x="8" y="54"/>
                    </a:lnTo>
                    <a:lnTo>
                      <a:pt x="12" y="56"/>
                    </a:lnTo>
                    <a:lnTo>
                      <a:pt x="17" y="54"/>
                    </a:lnTo>
                    <a:lnTo>
                      <a:pt x="20" y="49"/>
                    </a:lnTo>
                    <a:lnTo>
                      <a:pt x="20" y="42"/>
                    </a:lnTo>
                    <a:lnTo>
                      <a:pt x="21" y="37"/>
                    </a:lnTo>
                    <a:lnTo>
                      <a:pt x="24" y="37"/>
                    </a:lnTo>
                    <a:lnTo>
                      <a:pt x="26" y="35"/>
                    </a:lnTo>
                    <a:lnTo>
                      <a:pt x="23" y="31"/>
                    </a:lnTo>
                    <a:lnTo>
                      <a:pt x="21" y="30"/>
                    </a:lnTo>
                    <a:lnTo>
                      <a:pt x="15" y="21"/>
                    </a:lnTo>
                    <a:lnTo>
                      <a:pt x="16" y="16"/>
                    </a:lnTo>
                    <a:lnTo>
                      <a:pt x="22" y="12"/>
                    </a:lnTo>
                    <a:lnTo>
                      <a:pt x="20" y="4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5" y="1"/>
                    </a:lnTo>
                    <a:lnTo>
                      <a:pt x="1" y="6"/>
                    </a:lnTo>
                    <a:lnTo>
                      <a:pt x="2" y="10"/>
                    </a:lnTo>
                    <a:lnTo>
                      <a:pt x="5" y="13"/>
                    </a:lnTo>
                    <a:lnTo>
                      <a:pt x="4" y="22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4" name="Freeform 90">
                <a:extLst>
                  <a:ext uri="{FF2B5EF4-FFF2-40B4-BE49-F238E27FC236}">
                    <a16:creationId xmlns:a16="http://schemas.microsoft.com/office/drawing/2014/main" id="{7A7816A0-AAC3-43CC-A3AB-AEAE5FBBC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49" y="5084757"/>
                <a:ext cx="98425" cy="96837"/>
              </a:xfrm>
              <a:custGeom>
                <a:avLst/>
                <a:gdLst>
                  <a:gd name="T0" fmla="*/ 37 w 62"/>
                  <a:gd name="T1" fmla="*/ 16 h 61"/>
                  <a:gd name="T2" fmla="*/ 43 w 62"/>
                  <a:gd name="T3" fmla="*/ 15 h 61"/>
                  <a:gd name="T4" fmla="*/ 47 w 62"/>
                  <a:gd name="T5" fmla="*/ 10 h 61"/>
                  <a:gd name="T6" fmla="*/ 45 w 62"/>
                  <a:gd name="T7" fmla="*/ 6 h 61"/>
                  <a:gd name="T8" fmla="*/ 42 w 62"/>
                  <a:gd name="T9" fmla="*/ 7 h 61"/>
                  <a:gd name="T10" fmla="*/ 38 w 62"/>
                  <a:gd name="T11" fmla="*/ 7 h 61"/>
                  <a:gd name="T12" fmla="*/ 37 w 62"/>
                  <a:gd name="T13" fmla="*/ 4 h 61"/>
                  <a:gd name="T14" fmla="*/ 33 w 62"/>
                  <a:gd name="T15" fmla="*/ 3 h 61"/>
                  <a:gd name="T16" fmla="*/ 28 w 62"/>
                  <a:gd name="T17" fmla="*/ 5 h 61"/>
                  <a:gd name="T18" fmla="*/ 23 w 62"/>
                  <a:gd name="T19" fmla="*/ 7 h 61"/>
                  <a:gd name="T20" fmla="*/ 18 w 62"/>
                  <a:gd name="T21" fmla="*/ 3 h 61"/>
                  <a:gd name="T22" fmla="*/ 11 w 62"/>
                  <a:gd name="T23" fmla="*/ 0 h 61"/>
                  <a:gd name="T24" fmla="*/ 3 w 62"/>
                  <a:gd name="T25" fmla="*/ 3 h 61"/>
                  <a:gd name="T26" fmla="*/ 0 w 62"/>
                  <a:gd name="T27" fmla="*/ 9 h 61"/>
                  <a:gd name="T28" fmla="*/ 6 w 62"/>
                  <a:gd name="T29" fmla="*/ 24 h 61"/>
                  <a:gd name="T30" fmla="*/ 9 w 62"/>
                  <a:gd name="T31" fmla="*/ 28 h 61"/>
                  <a:gd name="T32" fmla="*/ 13 w 62"/>
                  <a:gd name="T33" fmla="*/ 29 h 61"/>
                  <a:gd name="T34" fmla="*/ 15 w 62"/>
                  <a:gd name="T35" fmla="*/ 32 h 61"/>
                  <a:gd name="T36" fmla="*/ 18 w 62"/>
                  <a:gd name="T37" fmla="*/ 32 h 61"/>
                  <a:gd name="T38" fmla="*/ 22 w 62"/>
                  <a:gd name="T39" fmla="*/ 33 h 61"/>
                  <a:gd name="T40" fmla="*/ 26 w 62"/>
                  <a:gd name="T41" fmla="*/ 36 h 61"/>
                  <a:gd name="T42" fmla="*/ 41 w 62"/>
                  <a:gd name="T43" fmla="*/ 39 h 61"/>
                  <a:gd name="T44" fmla="*/ 45 w 62"/>
                  <a:gd name="T45" fmla="*/ 40 h 61"/>
                  <a:gd name="T46" fmla="*/ 43 w 62"/>
                  <a:gd name="T47" fmla="*/ 43 h 61"/>
                  <a:gd name="T48" fmla="*/ 43 w 62"/>
                  <a:gd name="T49" fmla="*/ 49 h 61"/>
                  <a:gd name="T50" fmla="*/ 46 w 62"/>
                  <a:gd name="T51" fmla="*/ 53 h 61"/>
                  <a:gd name="T52" fmla="*/ 49 w 62"/>
                  <a:gd name="T53" fmla="*/ 57 h 61"/>
                  <a:gd name="T54" fmla="*/ 56 w 62"/>
                  <a:gd name="T55" fmla="*/ 58 h 61"/>
                  <a:gd name="T56" fmla="*/ 57 w 62"/>
                  <a:gd name="T57" fmla="*/ 61 h 61"/>
                  <a:gd name="T58" fmla="*/ 60 w 62"/>
                  <a:gd name="T59" fmla="*/ 59 h 61"/>
                  <a:gd name="T60" fmla="*/ 62 w 62"/>
                  <a:gd name="T61" fmla="*/ 52 h 61"/>
                  <a:gd name="T62" fmla="*/ 61 w 62"/>
                  <a:gd name="T63" fmla="*/ 46 h 61"/>
                  <a:gd name="T64" fmla="*/ 58 w 62"/>
                  <a:gd name="T65" fmla="*/ 42 h 61"/>
                  <a:gd name="T66" fmla="*/ 56 w 62"/>
                  <a:gd name="T67" fmla="*/ 36 h 61"/>
                  <a:gd name="T68" fmla="*/ 53 w 62"/>
                  <a:gd name="T69" fmla="*/ 31 h 61"/>
                  <a:gd name="T70" fmla="*/ 47 w 62"/>
                  <a:gd name="T71" fmla="*/ 31 h 61"/>
                  <a:gd name="T72" fmla="*/ 41 w 62"/>
                  <a:gd name="T73" fmla="*/ 28 h 61"/>
                  <a:gd name="T74" fmla="*/ 35 w 62"/>
                  <a:gd name="T75" fmla="*/ 22 h 61"/>
                  <a:gd name="T76" fmla="*/ 35 w 62"/>
                  <a:gd name="T77" fmla="*/ 18 h 61"/>
                  <a:gd name="T78" fmla="*/ 37 w 62"/>
                  <a:gd name="T79" fmla="*/ 1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2" h="61">
                    <a:moveTo>
                      <a:pt x="37" y="16"/>
                    </a:moveTo>
                    <a:lnTo>
                      <a:pt x="43" y="15"/>
                    </a:lnTo>
                    <a:lnTo>
                      <a:pt x="47" y="10"/>
                    </a:lnTo>
                    <a:lnTo>
                      <a:pt x="45" y="6"/>
                    </a:lnTo>
                    <a:lnTo>
                      <a:pt x="42" y="7"/>
                    </a:lnTo>
                    <a:lnTo>
                      <a:pt x="38" y="7"/>
                    </a:lnTo>
                    <a:lnTo>
                      <a:pt x="37" y="4"/>
                    </a:lnTo>
                    <a:lnTo>
                      <a:pt x="33" y="3"/>
                    </a:lnTo>
                    <a:lnTo>
                      <a:pt x="28" y="5"/>
                    </a:lnTo>
                    <a:lnTo>
                      <a:pt x="23" y="7"/>
                    </a:lnTo>
                    <a:lnTo>
                      <a:pt x="18" y="3"/>
                    </a:lnTo>
                    <a:lnTo>
                      <a:pt x="11" y="0"/>
                    </a:lnTo>
                    <a:lnTo>
                      <a:pt x="3" y="3"/>
                    </a:lnTo>
                    <a:lnTo>
                      <a:pt x="0" y="9"/>
                    </a:lnTo>
                    <a:lnTo>
                      <a:pt x="6" y="24"/>
                    </a:lnTo>
                    <a:lnTo>
                      <a:pt x="9" y="28"/>
                    </a:lnTo>
                    <a:lnTo>
                      <a:pt x="13" y="29"/>
                    </a:lnTo>
                    <a:lnTo>
                      <a:pt x="15" y="32"/>
                    </a:lnTo>
                    <a:lnTo>
                      <a:pt x="18" y="32"/>
                    </a:lnTo>
                    <a:lnTo>
                      <a:pt x="22" y="33"/>
                    </a:lnTo>
                    <a:lnTo>
                      <a:pt x="26" y="36"/>
                    </a:lnTo>
                    <a:lnTo>
                      <a:pt x="41" y="39"/>
                    </a:lnTo>
                    <a:lnTo>
                      <a:pt x="45" y="40"/>
                    </a:lnTo>
                    <a:lnTo>
                      <a:pt x="43" y="43"/>
                    </a:lnTo>
                    <a:lnTo>
                      <a:pt x="43" y="49"/>
                    </a:lnTo>
                    <a:lnTo>
                      <a:pt x="46" y="53"/>
                    </a:lnTo>
                    <a:lnTo>
                      <a:pt x="49" y="57"/>
                    </a:lnTo>
                    <a:lnTo>
                      <a:pt x="56" y="58"/>
                    </a:lnTo>
                    <a:lnTo>
                      <a:pt x="57" y="61"/>
                    </a:lnTo>
                    <a:lnTo>
                      <a:pt x="60" y="59"/>
                    </a:lnTo>
                    <a:lnTo>
                      <a:pt x="62" y="52"/>
                    </a:lnTo>
                    <a:lnTo>
                      <a:pt x="61" y="46"/>
                    </a:lnTo>
                    <a:lnTo>
                      <a:pt x="58" y="42"/>
                    </a:lnTo>
                    <a:lnTo>
                      <a:pt x="56" y="36"/>
                    </a:lnTo>
                    <a:lnTo>
                      <a:pt x="53" y="31"/>
                    </a:lnTo>
                    <a:lnTo>
                      <a:pt x="47" y="31"/>
                    </a:lnTo>
                    <a:lnTo>
                      <a:pt x="41" y="28"/>
                    </a:lnTo>
                    <a:lnTo>
                      <a:pt x="35" y="22"/>
                    </a:lnTo>
                    <a:lnTo>
                      <a:pt x="35" y="18"/>
                    </a:lnTo>
                    <a:lnTo>
                      <a:pt x="37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5" name="Freeform 91">
                <a:extLst>
                  <a:ext uri="{FF2B5EF4-FFF2-40B4-BE49-F238E27FC236}">
                    <a16:creationId xmlns:a16="http://schemas.microsoft.com/office/drawing/2014/main" id="{BDCF907F-5457-4DA2-B3A6-AD6970B56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5865" y="5389557"/>
                <a:ext cx="50800" cy="47625"/>
              </a:xfrm>
              <a:custGeom>
                <a:avLst/>
                <a:gdLst>
                  <a:gd name="T0" fmla="*/ 14 w 32"/>
                  <a:gd name="T1" fmla="*/ 28 h 30"/>
                  <a:gd name="T2" fmla="*/ 20 w 32"/>
                  <a:gd name="T3" fmla="*/ 30 h 30"/>
                  <a:gd name="T4" fmla="*/ 21 w 32"/>
                  <a:gd name="T5" fmla="*/ 27 h 30"/>
                  <a:gd name="T6" fmla="*/ 21 w 32"/>
                  <a:gd name="T7" fmla="*/ 23 h 30"/>
                  <a:gd name="T8" fmla="*/ 24 w 32"/>
                  <a:gd name="T9" fmla="*/ 21 h 30"/>
                  <a:gd name="T10" fmla="*/ 30 w 32"/>
                  <a:gd name="T11" fmla="*/ 21 h 30"/>
                  <a:gd name="T12" fmla="*/ 32 w 32"/>
                  <a:gd name="T13" fmla="*/ 17 h 30"/>
                  <a:gd name="T14" fmla="*/ 29 w 32"/>
                  <a:gd name="T15" fmla="*/ 12 h 30"/>
                  <a:gd name="T16" fmla="*/ 20 w 32"/>
                  <a:gd name="T17" fmla="*/ 2 h 30"/>
                  <a:gd name="T18" fmla="*/ 13 w 32"/>
                  <a:gd name="T19" fmla="*/ 0 h 30"/>
                  <a:gd name="T20" fmla="*/ 5 w 32"/>
                  <a:gd name="T21" fmla="*/ 6 h 30"/>
                  <a:gd name="T22" fmla="*/ 1 w 32"/>
                  <a:gd name="T23" fmla="*/ 13 h 30"/>
                  <a:gd name="T24" fmla="*/ 0 w 32"/>
                  <a:gd name="T25" fmla="*/ 16 h 30"/>
                  <a:gd name="T26" fmla="*/ 4 w 32"/>
                  <a:gd name="T27" fmla="*/ 22 h 30"/>
                  <a:gd name="T28" fmla="*/ 10 w 32"/>
                  <a:gd name="T29" fmla="*/ 27 h 30"/>
                  <a:gd name="T30" fmla="*/ 14 w 32"/>
                  <a:gd name="T3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30">
                    <a:moveTo>
                      <a:pt x="14" y="28"/>
                    </a:moveTo>
                    <a:lnTo>
                      <a:pt x="20" y="30"/>
                    </a:lnTo>
                    <a:lnTo>
                      <a:pt x="21" y="27"/>
                    </a:lnTo>
                    <a:lnTo>
                      <a:pt x="21" y="23"/>
                    </a:lnTo>
                    <a:lnTo>
                      <a:pt x="24" y="21"/>
                    </a:lnTo>
                    <a:lnTo>
                      <a:pt x="30" y="21"/>
                    </a:lnTo>
                    <a:lnTo>
                      <a:pt x="32" y="17"/>
                    </a:lnTo>
                    <a:lnTo>
                      <a:pt x="29" y="12"/>
                    </a:lnTo>
                    <a:lnTo>
                      <a:pt x="20" y="2"/>
                    </a:lnTo>
                    <a:lnTo>
                      <a:pt x="13" y="0"/>
                    </a:lnTo>
                    <a:lnTo>
                      <a:pt x="5" y="6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10" y="27"/>
                    </a:lnTo>
                    <a:lnTo>
                      <a:pt x="14" y="2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6" name="Freeform 92">
                <a:extLst>
                  <a:ext uri="{FF2B5EF4-FFF2-40B4-BE49-F238E27FC236}">
                    <a16:creationId xmlns:a16="http://schemas.microsoft.com/office/drawing/2014/main" id="{26BB8205-85D6-4B4D-B298-C69585953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9214" y="5907081"/>
                <a:ext cx="98425" cy="76200"/>
              </a:xfrm>
              <a:custGeom>
                <a:avLst/>
                <a:gdLst>
                  <a:gd name="T0" fmla="*/ 59 w 62"/>
                  <a:gd name="T1" fmla="*/ 26 h 48"/>
                  <a:gd name="T2" fmla="*/ 55 w 62"/>
                  <a:gd name="T3" fmla="*/ 22 h 48"/>
                  <a:gd name="T4" fmla="*/ 53 w 62"/>
                  <a:gd name="T5" fmla="*/ 18 h 48"/>
                  <a:gd name="T6" fmla="*/ 51 w 62"/>
                  <a:gd name="T7" fmla="*/ 16 h 48"/>
                  <a:gd name="T8" fmla="*/ 45 w 62"/>
                  <a:gd name="T9" fmla="*/ 17 h 48"/>
                  <a:gd name="T10" fmla="*/ 36 w 62"/>
                  <a:gd name="T11" fmla="*/ 19 h 48"/>
                  <a:gd name="T12" fmla="*/ 32 w 62"/>
                  <a:gd name="T13" fmla="*/ 17 h 48"/>
                  <a:gd name="T14" fmla="*/ 29 w 62"/>
                  <a:gd name="T15" fmla="*/ 11 h 48"/>
                  <a:gd name="T16" fmla="*/ 26 w 62"/>
                  <a:gd name="T17" fmla="*/ 5 h 48"/>
                  <a:gd name="T18" fmla="*/ 21 w 62"/>
                  <a:gd name="T19" fmla="*/ 0 h 48"/>
                  <a:gd name="T20" fmla="*/ 20 w 62"/>
                  <a:gd name="T21" fmla="*/ 0 h 48"/>
                  <a:gd name="T22" fmla="*/ 21 w 62"/>
                  <a:gd name="T23" fmla="*/ 2 h 48"/>
                  <a:gd name="T24" fmla="*/ 15 w 62"/>
                  <a:gd name="T25" fmla="*/ 6 h 48"/>
                  <a:gd name="T26" fmla="*/ 9 w 62"/>
                  <a:gd name="T27" fmla="*/ 13 h 48"/>
                  <a:gd name="T28" fmla="*/ 6 w 62"/>
                  <a:gd name="T29" fmla="*/ 16 h 48"/>
                  <a:gd name="T30" fmla="*/ 2 w 62"/>
                  <a:gd name="T31" fmla="*/ 17 h 48"/>
                  <a:gd name="T32" fmla="*/ 0 w 62"/>
                  <a:gd name="T33" fmla="*/ 18 h 48"/>
                  <a:gd name="T34" fmla="*/ 2 w 62"/>
                  <a:gd name="T35" fmla="*/ 19 h 48"/>
                  <a:gd name="T36" fmla="*/ 5 w 62"/>
                  <a:gd name="T37" fmla="*/ 20 h 48"/>
                  <a:gd name="T38" fmla="*/ 15 w 62"/>
                  <a:gd name="T39" fmla="*/ 22 h 48"/>
                  <a:gd name="T40" fmla="*/ 19 w 62"/>
                  <a:gd name="T41" fmla="*/ 24 h 48"/>
                  <a:gd name="T42" fmla="*/ 21 w 62"/>
                  <a:gd name="T43" fmla="*/ 27 h 48"/>
                  <a:gd name="T44" fmla="*/ 19 w 62"/>
                  <a:gd name="T45" fmla="*/ 30 h 48"/>
                  <a:gd name="T46" fmla="*/ 32 w 62"/>
                  <a:gd name="T47" fmla="*/ 33 h 48"/>
                  <a:gd name="T48" fmla="*/ 34 w 62"/>
                  <a:gd name="T49" fmla="*/ 36 h 48"/>
                  <a:gd name="T50" fmla="*/ 30 w 62"/>
                  <a:gd name="T51" fmla="*/ 38 h 48"/>
                  <a:gd name="T52" fmla="*/ 27 w 62"/>
                  <a:gd name="T53" fmla="*/ 42 h 48"/>
                  <a:gd name="T54" fmla="*/ 27 w 62"/>
                  <a:gd name="T55" fmla="*/ 48 h 48"/>
                  <a:gd name="T56" fmla="*/ 34 w 62"/>
                  <a:gd name="T57" fmla="*/ 46 h 48"/>
                  <a:gd name="T58" fmla="*/ 45 w 62"/>
                  <a:gd name="T59" fmla="*/ 38 h 48"/>
                  <a:gd name="T60" fmla="*/ 49 w 62"/>
                  <a:gd name="T61" fmla="*/ 34 h 48"/>
                  <a:gd name="T62" fmla="*/ 45 w 62"/>
                  <a:gd name="T63" fmla="*/ 31 h 48"/>
                  <a:gd name="T64" fmla="*/ 43 w 62"/>
                  <a:gd name="T65" fmla="*/ 30 h 48"/>
                  <a:gd name="T66" fmla="*/ 47 w 62"/>
                  <a:gd name="T67" fmla="*/ 28 h 48"/>
                  <a:gd name="T68" fmla="*/ 53 w 62"/>
                  <a:gd name="T69" fmla="*/ 30 h 48"/>
                  <a:gd name="T70" fmla="*/ 58 w 62"/>
                  <a:gd name="T71" fmla="*/ 32 h 48"/>
                  <a:gd name="T72" fmla="*/ 62 w 62"/>
                  <a:gd name="T73" fmla="*/ 31 h 48"/>
                  <a:gd name="T74" fmla="*/ 61 w 62"/>
                  <a:gd name="T75" fmla="*/ 28 h 48"/>
                  <a:gd name="T76" fmla="*/ 59 w 62"/>
                  <a:gd name="T77" fmla="*/ 2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2" h="48">
                    <a:moveTo>
                      <a:pt x="59" y="26"/>
                    </a:moveTo>
                    <a:lnTo>
                      <a:pt x="55" y="22"/>
                    </a:lnTo>
                    <a:lnTo>
                      <a:pt x="53" y="18"/>
                    </a:lnTo>
                    <a:lnTo>
                      <a:pt x="51" y="16"/>
                    </a:lnTo>
                    <a:lnTo>
                      <a:pt x="45" y="17"/>
                    </a:lnTo>
                    <a:lnTo>
                      <a:pt x="36" y="19"/>
                    </a:lnTo>
                    <a:lnTo>
                      <a:pt x="32" y="17"/>
                    </a:lnTo>
                    <a:lnTo>
                      <a:pt x="29" y="11"/>
                    </a:lnTo>
                    <a:lnTo>
                      <a:pt x="26" y="5"/>
                    </a:lnTo>
                    <a:lnTo>
                      <a:pt x="21" y="0"/>
                    </a:lnTo>
                    <a:lnTo>
                      <a:pt x="20" y="0"/>
                    </a:lnTo>
                    <a:lnTo>
                      <a:pt x="21" y="2"/>
                    </a:lnTo>
                    <a:lnTo>
                      <a:pt x="15" y="6"/>
                    </a:lnTo>
                    <a:lnTo>
                      <a:pt x="9" y="13"/>
                    </a:lnTo>
                    <a:lnTo>
                      <a:pt x="6" y="16"/>
                    </a:lnTo>
                    <a:lnTo>
                      <a:pt x="2" y="17"/>
                    </a:lnTo>
                    <a:lnTo>
                      <a:pt x="0" y="18"/>
                    </a:lnTo>
                    <a:lnTo>
                      <a:pt x="2" y="19"/>
                    </a:lnTo>
                    <a:lnTo>
                      <a:pt x="5" y="20"/>
                    </a:lnTo>
                    <a:lnTo>
                      <a:pt x="15" y="22"/>
                    </a:lnTo>
                    <a:lnTo>
                      <a:pt x="19" y="24"/>
                    </a:lnTo>
                    <a:lnTo>
                      <a:pt x="21" y="27"/>
                    </a:lnTo>
                    <a:lnTo>
                      <a:pt x="19" y="30"/>
                    </a:lnTo>
                    <a:lnTo>
                      <a:pt x="32" y="33"/>
                    </a:lnTo>
                    <a:lnTo>
                      <a:pt x="34" y="36"/>
                    </a:lnTo>
                    <a:lnTo>
                      <a:pt x="30" y="38"/>
                    </a:lnTo>
                    <a:lnTo>
                      <a:pt x="27" y="42"/>
                    </a:lnTo>
                    <a:lnTo>
                      <a:pt x="27" y="48"/>
                    </a:lnTo>
                    <a:lnTo>
                      <a:pt x="34" y="46"/>
                    </a:lnTo>
                    <a:lnTo>
                      <a:pt x="45" y="38"/>
                    </a:lnTo>
                    <a:lnTo>
                      <a:pt x="49" y="34"/>
                    </a:lnTo>
                    <a:lnTo>
                      <a:pt x="45" y="31"/>
                    </a:lnTo>
                    <a:lnTo>
                      <a:pt x="43" y="30"/>
                    </a:lnTo>
                    <a:lnTo>
                      <a:pt x="47" y="28"/>
                    </a:lnTo>
                    <a:lnTo>
                      <a:pt x="53" y="30"/>
                    </a:lnTo>
                    <a:lnTo>
                      <a:pt x="58" y="32"/>
                    </a:lnTo>
                    <a:lnTo>
                      <a:pt x="62" y="31"/>
                    </a:lnTo>
                    <a:lnTo>
                      <a:pt x="61" y="28"/>
                    </a:lnTo>
                    <a:lnTo>
                      <a:pt x="59" y="2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7" name="Freeform 93">
                <a:extLst>
                  <a:ext uri="{FF2B5EF4-FFF2-40B4-BE49-F238E27FC236}">
                    <a16:creationId xmlns:a16="http://schemas.microsoft.com/office/drawing/2014/main" id="{9C92A916-CEA6-44C8-841A-934ADE589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426" y="1935161"/>
                <a:ext cx="165100" cy="268287"/>
              </a:xfrm>
              <a:custGeom>
                <a:avLst/>
                <a:gdLst>
                  <a:gd name="T0" fmla="*/ 2 w 104"/>
                  <a:gd name="T1" fmla="*/ 79 h 169"/>
                  <a:gd name="T2" fmla="*/ 23 w 104"/>
                  <a:gd name="T3" fmla="*/ 118 h 169"/>
                  <a:gd name="T4" fmla="*/ 26 w 104"/>
                  <a:gd name="T5" fmla="*/ 122 h 169"/>
                  <a:gd name="T6" fmla="*/ 29 w 104"/>
                  <a:gd name="T7" fmla="*/ 125 h 169"/>
                  <a:gd name="T8" fmla="*/ 29 w 104"/>
                  <a:gd name="T9" fmla="*/ 128 h 169"/>
                  <a:gd name="T10" fmla="*/ 24 w 104"/>
                  <a:gd name="T11" fmla="*/ 136 h 169"/>
                  <a:gd name="T12" fmla="*/ 21 w 104"/>
                  <a:gd name="T13" fmla="*/ 139 h 169"/>
                  <a:gd name="T14" fmla="*/ 2 w 104"/>
                  <a:gd name="T15" fmla="*/ 144 h 169"/>
                  <a:gd name="T16" fmla="*/ 14 w 104"/>
                  <a:gd name="T17" fmla="*/ 159 h 169"/>
                  <a:gd name="T18" fmla="*/ 26 w 104"/>
                  <a:gd name="T19" fmla="*/ 165 h 169"/>
                  <a:gd name="T20" fmla="*/ 57 w 104"/>
                  <a:gd name="T21" fmla="*/ 163 h 169"/>
                  <a:gd name="T22" fmla="*/ 59 w 104"/>
                  <a:gd name="T23" fmla="*/ 162 h 169"/>
                  <a:gd name="T24" fmla="*/ 62 w 104"/>
                  <a:gd name="T25" fmla="*/ 159 h 169"/>
                  <a:gd name="T26" fmla="*/ 65 w 104"/>
                  <a:gd name="T27" fmla="*/ 158 h 169"/>
                  <a:gd name="T28" fmla="*/ 69 w 104"/>
                  <a:gd name="T29" fmla="*/ 161 h 169"/>
                  <a:gd name="T30" fmla="*/ 76 w 104"/>
                  <a:gd name="T31" fmla="*/ 168 h 169"/>
                  <a:gd name="T32" fmla="*/ 79 w 104"/>
                  <a:gd name="T33" fmla="*/ 169 h 169"/>
                  <a:gd name="T34" fmla="*/ 83 w 104"/>
                  <a:gd name="T35" fmla="*/ 169 h 169"/>
                  <a:gd name="T36" fmla="*/ 89 w 104"/>
                  <a:gd name="T37" fmla="*/ 163 h 169"/>
                  <a:gd name="T38" fmla="*/ 96 w 104"/>
                  <a:gd name="T39" fmla="*/ 148 h 169"/>
                  <a:gd name="T40" fmla="*/ 104 w 104"/>
                  <a:gd name="T41" fmla="*/ 144 h 169"/>
                  <a:gd name="T42" fmla="*/ 101 w 104"/>
                  <a:gd name="T43" fmla="*/ 140 h 169"/>
                  <a:gd name="T44" fmla="*/ 99 w 104"/>
                  <a:gd name="T45" fmla="*/ 133 h 169"/>
                  <a:gd name="T46" fmla="*/ 95 w 104"/>
                  <a:gd name="T47" fmla="*/ 128 h 169"/>
                  <a:gd name="T48" fmla="*/ 97 w 104"/>
                  <a:gd name="T49" fmla="*/ 122 h 169"/>
                  <a:gd name="T50" fmla="*/ 95 w 104"/>
                  <a:gd name="T51" fmla="*/ 96 h 169"/>
                  <a:gd name="T52" fmla="*/ 94 w 104"/>
                  <a:gd name="T53" fmla="*/ 90 h 169"/>
                  <a:gd name="T54" fmla="*/ 89 w 104"/>
                  <a:gd name="T55" fmla="*/ 79 h 169"/>
                  <a:gd name="T56" fmla="*/ 87 w 104"/>
                  <a:gd name="T57" fmla="*/ 74 h 169"/>
                  <a:gd name="T58" fmla="*/ 88 w 104"/>
                  <a:gd name="T59" fmla="*/ 71 h 169"/>
                  <a:gd name="T60" fmla="*/ 91 w 104"/>
                  <a:gd name="T61" fmla="*/ 61 h 169"/>
                  <a:gd name="T62" fmla="*/ 92 w 104"/>
                  <a:gd name="T63" fmla="*/ 55 h 169"/>
                  <a:gd name="T64" fmla="*/ 89 w 104"/>
                  <a:gd name="T65" fmla="*/ 43 h 169"/>
                  <a:gd name="T66" fmla="*/ 81 w 104"/>
                  <a:gd name="T67" fmla="*/ 35 h 169"/>
                  <a:gd name="T68" fmla="*/ 62 w 104"/>
                  <a:gd name="T69" fmla="*/ 25 h 169"/>
                  <a:gd name="T70" fmla="*/ 53 w 104"/>
                  <a:gd name="T71" fmla="*/ 17 h 169"/>
                  <a:gd name="T72" fmla="*/ 44 w 104"/>
                  <a:gd name="T73" fmla="*/ 7 h 169"/>
                  <a:gd name="T74" fmla="*/ 35 w 104"/>
                  <a:gd name="T75" fmla="*/ 0 h 169"/>
                  <a:gd name="T76" fmla="*/ 24 w 104"/>
                  <a:gd name="T77" fmla="*/ 2 h 169"/>
                  <a:gd name="T78" fmla="*/ 10 w 104"/>
                  <a:gd name="T79" fmla="*/ 19 h 169"/>
                  <a:gd name="T80" fmla="*/ 5 w 104"/>
                  <a:gd name="T81" fmla="*/ 21 h 169"/>
                  <a:gd name="T82" fmla="*/ 2 w 104"/>
                  <a:gd name="T83" fmla="*/ 29 h 169"/>
                  <a:gd name="T84" fmla="*/ 3 w 104"/>
                  <a:gd name="T85" fmla="*/ 64 h 169"/>
                  <a:gd name="T86" fmla="*/ 0 w 104"/>
                  <a:gd name="T87" fmla="*/ 72 h 169"/>
                  <a:gd name="T88" fmla="*/ 2 w 104"/>
                  <a:gd name="T89" fmla="*/ 7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4" h="169">
                    <a:moveTo>
                      <a:pt x="2" y="79"/>
                    </a:moveTo>
                    <a:lnTo>
                      <a:pt x="23" y="118"/>
                    </a:lnTo>
                    <a:lnTo>
                      <a:pt x="26" y="122"/>
                    </a:lnTo>
                    <a:lnTo>
                      <a:pt x="29" y="125"/>
                    </a:lnTo>
                    <a:lnTo>
                      <a:pt x="29" y="128"/>
                    </a:lnTo>
                    <a:lnTo>
                      <a:pt x="24" y="136"/>
                    </a:lnTo>
                    <a:lnTo>
                      <a:pt x="21" y="139"/>
                    </a:lnTo>
                    <a:lnTo>
                      <a:pt x="2" y="144"/>
                    </a:lnTo>
                    <a:lnTo>
                      <a:pt x="14" y="159"/>
                    </a:lnTo>
                    <a:lnTo>
                      <a:pt x="26" y="165"/>
                    </a:lnTo>
                    <a:lnTo>
                      <a:pt x="57" y="163"/>
                    </a:lnTo>
                    <a:lnTo>
                      <a:pt x="59" y="162"/>
                    </a:lnTo>
                    <a:lnTo>
                      <a:pt x="62" y="159"/>
                    </a:lnTo>
                    <a:lnTo>
                      <a:pt x="65" y="158"/>
                    </a:lnTo>
                    <a:lnTo>
                      <a:pt x="69" y="161"/>
                    </a:lnTo>
                    <a:lnTo>
                      <a:pt x="76" y="168"/>
                    </a:lnTo>
                    <a:lnTo>
                      <a:pt x="79" y="169"/>
                    </a:lnTo>
                    <a:lnTo>
                      <a:pt x="83" y="169"/>
                    </a:lnTo>
                    <a:lnTo>
                      <a:pt x="89" y="163"/>
                    </a:lnTo>
                    <a:lnTo>
                      <a:pt x="96" y="148"/>
                    </a:lnTo>
                    <a:lnTo>
                      <a:pt x="104" y="144"/>
                    </a:lnTo>
                    <a:lnTo>
                      <a:pt x="101" y="140"/>
                    </a:lnTo>
                    <a:lnTo>
                      <a:pt x="99" y="133"/>
                    </a:lnTo>
                    <a:lnTo>
                      <a:pt x="95" y="128"/>
                    </a:lnTo>
                    <a:lnTo>
                      <a:pt x="97" y="122"/>
                    </a:lnTo>
                    <a:lnTo>
                      <a:pt x="95" y="96"/>
                    </a:lnTo>
                    <a:lnTo>
                      <a:pt x="94" y="90"/>
                    </a:lnTo>
                    <a:lnTo>
                      <a:pt x="89" y="79"/>
                    </a:lnTo>
                    <a:lnTo>
                      <a:pt x="87" y="74"/>
                    </a:lnTo>
                    <a:lnTo>
                      <a:pt x="88" y="71"/>
                    </a:lnTo>
                    <a:lnTo>
                      <a:pt x="91" y="61"/>
                    </a:lnTo>
                    <a:lnTo>
                      <a:pt x="92" y="55"/>
                    </a:lnTo>
                    <a:lnTo>
                      <a:pt x="89" y="43"/>
                    </a:lnTo>
                    <a:lnTo>
                      <a:pt x="81" y="35"/>
                    </a:lnTo>
                    <a:lnTo>
                      <a:pt x="62" y="25"/>
                    </a:lnTo>
                    <a:lnTo>
                      <a:pt x="53" y="17"/>
                    </a:lnTo>
                    <a:lnTo>
                      <a:pt x="44" y="7"/>
                    </a:lnTo>
                    <a:lnTo>
                      <a:pt x="35" y="0"/>
                    </a:lnTo>
                    <a:lnTo>
                      <a:pt x="24" y="2"/>
                    </a:lnTo>
                    <a:lnTo>
                      <a:pt x="10" y="19"/>
                    </a:lnTo>
                    <a:lnTo>
                      <a:pt x="5" y="21"/>
                    </a:lnTo>
                    <a:lnTo>
                      <a:pt x="2" y="29"/>
                    </a:lnTo>
                    <a:lnTo>
                      <a:pt x="3" y="64"/>
                    </a:lnTo>
                    <a:lnTo>
                      <a:pt x="0" y="72"/>
                    </a:lnTo>
                    <a:lnTo>
                      <a:pt x="2" y="7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8" name="Freeform 94">
                <a:extLst>
                  <a:ext uri="{FF2B5EF4-FFF2-40B4-BE49-F238E27FC236}">
                    <a16:creationId xmlns:a16="http://schemas.microsoft.com/office/drawing/2014/main" id="{DB09B82B-7186-4E89-BB0D-9FAC5C2C4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25" y="5287957"/>
                <a:ext cx="96838" cy="77787"/>
              </a:xfrm>
              <a:custGeom>
                <a:avLst/>
                <a:gdLst>
                  <a:gd name="T0" fmla="*/ 25 w 61"/>
                  <a:gd name="T1" fmla="*/ 13 h 49"/>
                  <a:gd name="T2" fmla="*/ 16 w 61"/>
                  <a:gd name="T3" fmla="*/ 20 h 49"/>
                  <a:gd name="T4" fmla="*/ 6 w 61"/>
                  <a:gd name="T5" fmla="*/ 37 h 49"/>
                  <a:gd name="T6" fmla="*/ 0 w 61"/>
                  <a:gd name="T7" fmla="*/ 43 h 49"/>
                  <a:gd name="T8" fmla="*/ 0 w 61"/>
                  <a:gd name="T9" fmla="*/ 47 h 49"/>
                  <a:gd name="T10" fmla="*/ 7 w 61"/>
                  <a:gd name="T11" fmla="*/ 47 h 49"/>
                  <a:gd name="T12" fmla="*/ 26 w 61"/>
                  <a:gd name="T13" fmla="*/ 43 h 49"/>
                  <a:gd name="T14" fmla="*/ 31 w 61"/>
                  <a:gd name="T15" fmla="*/ 44 h 49"/>
                  <a:gd name="T16" fmla="*/ 35 w 61"/>
                  <a:gd name="T17" fmla="*/ 48 h 49"/>
                  <a:gd name="T18" fmla="*/ 40 w 61"/>
                  <a:gd name="T19" fmla="*/ 49 h 49"/>
                  <a:gd name="T20" fmla="*/ 49 w 61"/>
                  <a:gd name="T21" fmla="*/ 47 h 49"/>
                  <a:gd name="T22" fmla="*/ 55 w 61"/>
                  <a:gd name="T23" fmla="*/ 42 h 49"/>
                  <a:gd name="T24" fmla="*/ 60 w 61"/>
                  <a:gd name="T25" fmla="*/ 32 h 49"/>
                  <a:gd name="T26" fmla="*/ 61 w 61"/>
                  <a:gd name="T27" fmla="*/ 23 h 49"/>
                  <a:gd name="T28" fmla="*/ 61 w 61"/>
                  <a:gd name="T29" fmla="*/ 12 h 49"/>
                  <a:gd name="T30" fmla="*/ 56 w 61"/>
                  <a:gd name="T31" fmla="*/ 4 h 49"/>
                  <a:gd name="T32" fmla="*/ 49 w 61"/>
                  <a:gd name="T33" fmla="*/ 0 h 49"/>
                  <a:gd name="T34" fmla="*/ 43 w 61"/>
                  <a:gd name="T35" fmla="*/ 1 h 49"/>
                  <a:gd name="T36" fmla="*/ 41 w 61"/>
                  <a:gd name="T37" fmla="*/ 11 h 49"/>
                  <a:gd name="T38" fmla="*/ 39 w 61"/>
                  <a:gd name="T39" fmla="*/ 15 h 49"/>
                  <a:gd name="T40" fmla="*/ 34 w 61"/>
                  <a:gd name="T41" fmla="*/ 15 h 49"/>
                  <a:gd name="T42" fmla="*/ 29 w 61"/>
                  <a:gd name="T43" fmla="*/ 13 h 49"/>
                  <a:gd name="T44" fmla="*/ 25 w 61"/>
                  <a:gd name="T45" fmla="*/ 1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49">
                    <a:moveTo>
                      <a:pt x="25" y="13"/>
                    </a:moveTo>
                    <a:lnTo>
                      <a:pt x="16" y="20"/>
                    </a:lnTo>
                    <a:lnTo>
                      <a:pt x="6" y="37"/>
                    </a:lnTo>
                    <a:lnTo>
                      <a:pt x="0" y="43"/>
                    </a:lnTo>
                    <a:lnTo>
                      <a:pt x="0" y="47"/>
                    </a:lnTo>
                    <a:lnTo>
                      <a:pt x="7" y="47"/>
                    </a:lnTo>
                    <a:lnTo>
                      <a:pt x="26" y="43"/>
                    </a:lnTo>
                    <a:lnTo>
                      <a:pt x="31" y="44"/>
                    </a:lnTo>
                    <a:lnTo>
                      <a:pt x="35" y="48"/>
                    </a:lnTo>
                    <a:lnTo>
                      <a:pt x="40" y="49"/>
                    </a:lnTo>
                    <a:lnTo>
                      <a:pt x="49" y="47"/>
                    </a:lnTo>
                    <a:lnTo>
                      <a:pt x="55" y="42"/>
                    </a:lnTo>
                    <a:lnTo>
                      <a:pt x="60" y="32"/>
                    </a:lnTo>
                    <a:lnTo>
                      <a:pt x="61" y="23"/>
                    </a:lnTo>
                    <a:lnTo>
                      <a:pt x="61" y="12"/>
                    </a:lnTo>
                    <a:lnTo>
                      <a:pt x="56" y="4"/>
                    </a:lnTo>
                    <a:lnTo>
                      <a:pt x="49" y="0"/>
                    </a:lnTo>
                    <a:lnTo>
                      <a:pt x="43" y="1"/>
                    </a:lnTo>
                    <a:lnTo>
                      <a:pt x="41" y="11"/>
                    </a:lnTo>
                    <a:lnTo>
                      <a:pt x="39" y="15"/>
                    </a:lnTo>
                    <a:lnTo>
                      <a:pt x="34" y="15"/>
                    </a:lnTo>
                    <a:lnTo>
                      <a:pt x="29" y="13"/>
                    </a:lnTo>
                    <a:lnTo>
                      <a:pt x="25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9" name="Freeform 95">
                <a:extLst>
                  <a:ext uri="{FF2B5EF4-FFF2-40B4-BE49-F238E27FC236}">
                    <a16:creationId xmlns:a16="http://schemas.microsoft.com/office/drawing/2014/main" id="{0948C2CC-939D-4232-B869-62CDA15F4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738" y="5514969"/>
                <a:ext cx="82550" cy="82550"/>
              </a:xfrm>
              <a:custGeom>
                <a:avLst/>
                <a:gdLst>
                  <a:gd name="T0" fmla="*/ 51 w 52"/>
                  <a:gd name="T1" fmla="*/ 31 h 52"/>
                  <a:gd name="T2" fmla="*/ 52 w 52"/>
                  <a:gd name="T3" fmla="*/ 26 h 52"/>
                  <a:gd name="T4" fmla="*/ 52 w 52"/>
                  <a:gd name="T5" fmla="*/ 20 h 52"/>
                  <a:gd name="T6" fmla="*/ 49 w 52"/>
                  <a:gd name="T7" fmla="*/ 17 h 52"/>
                  <a:gd name="T8" fmla="*/ 42 w 52"/>
                  <a:gd name="T9" fmla="*/ 11 h 52"/>
                  <a:gd name="T10" fmla="*/ 37 w 52"/>
                  <a:gd name="T11" fmla="*/ 2 h 52"/>
                  <a:gd name="T12" fmla="*/ 36 w 52"/>
                  <a:gd name="T13" fmla="*/ 0 h 52"/>
                  <a:gd name="T14" fmla="*/ 31 w 52"/>
                  <a:gd name="T15" fmla="*/ 2 h 52"/>
                  <a:gd name="T16" fmla="*/ 21 w 52"/>
                  <a:gd name="T17" fmla="*/ 17 h 52"/>
                  <a:gd name="T18" fmla="*/ 4 w 52"/>
                  <a:gd name="T19" fmla="*/ 24 h 52"/>
                  <a:gd name="T20" fmla="*/ 0 w 52"/>
                  <a:gd name="T21" fmla="*/ 29 h 52"/>
                  <a:gd name="T22" fmla="*/ 5 w 52"/>
                  <a:gd name="T23" fmla="*/ 41 h 52"/>
                  <a:gd name="T24" fmla="*/ 7 w 52"/>
                  <a:gd name="T25" fmla="*/ 40 h 52"/>
                  <a:gd name="T26" fmla="*/ 17 w 52"/>
                  <a:gd name="T27" fmla="*/ 44 h 52"/>
                  <a:gd name="T28" fmla="*/ 25 w 52"/>
                  <a:gd name="T29" fmla="*/ 49 h 52"/>
                  <a:gd name="T30" fmla="*/ 25 w 52"/>
                  <a:gd name="T31" fmla="*/ 51 h 52"/>
                  <a:gd name="T32" fmla="*/ 31 w 52"/>
                  <a:gd name="T33" fmla="*/ 52 h 52"/>
                  <a:gd name="T34" fmla="*/ 36 w 52"/>
                  <a:gd name="T35" fmla="*/ 51 h 52"/>
                  <a:gd name="T36" fmla="*/ 39 w 52"/>
                  <a:gd name="T37" fmla="*/ 49 h 52"/>
                  <a:gd name="T38" fmla="*/ 48 w 52"/>
                  <a:gd name="T39" fmla="*/ 37 h 52"/>
                  <a:gd name="T40" fmla="*/ 51 w 52"/>
                  <a:gd name="T41" fmla="*/ 3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" h="52">
                    <a:moveTo>
                      <a:pt x="51" y="31"/>
                    </a:moveTo>
                    <a:lnTo>
                      <a:pt x="52" y="26"/>
                    </a:lnTo>
                    <a:lnTo>
                      <a:pt x="52" y="20"/>
                    </a:lnTo>
                    <a:lnTo>
                      <a:pt x="49" y="17"/>
                    </a:lnTo>
                    <a:lnTo>
                      <a:pt x="42" y="11"/>
                    </a:lnTo>
                    <a:lnTo>
                      <a:pt x="37" y="2"/>
                    </a:lnTo>
                    <a:lnTo>
                      <a:pt x="36" y="0"/>
                    </a:lnTo>
                    <a:lnTo>
                      <a:pt x="31" y="2"/>
                    </a:lnTo>
                    <a:lnTo>
                      <a:pt x="21" y="17"/>
                    </a:lnTo>
                    <a:lnTo>
                      <a:pt x="4" y="24"/>
                    </a:lnTo>
                    <a:lnTo>
                      <a:pt x="0" y="29"/>
                    </a:lnTo>
                    <a:lnTo>
                      <a:pt x="5" y="41"/>
                    </a:lnTo>
                    <a:lnTo>
                      <a:pt x="7" y="40"/>
                    </a:lnTo>
                    <a:lnTo>
                      <a:pt x="17" y="44"/>
                    </a:lnTo>
                    <a:lnTo>
                      <a:pt x="25" y="49"/>
                    </a:lnTo>
                    <a:lnTo>
                      <a:pt x="25" y="51"/>
                    </a:lnTo>
                    <a:lnTo>
                      <a:pt x="31" y="52"/>
                    </a:lnTo>
                    <a:lnTo>
                      <a:pt x="36" y="51"/>
                    </a:lnTo>
                    <a:lnTo>
                      <a:pt x="39" y="49"/>
                    </a:lnTo>
                    <a:lnTo>
                      <a:pt x="48" y="37"/>
                    </a:lnTo>
                    <a:lnTo>
                      <a:pt x="51" y="3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0" name="Freeform 96">
                <a:extLst>
                  <a:ext uri="{FF2B5EF4-FFF2-40B4-BE49-F238E27FC236}">
                    <a16:creationId xmlns:a16="http://schemas.microsoft.com/office/drawing/2014/main" id="{A8449B1F-1A9C-4EFB-923F-816F80CFB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64" y="5688006"/>
                <a:ext cx="260351" cy="252411"/>
              </a:xfrm>
              <a:custGeom>
                <a:avLst/>
                <a:gdLst>
                  <a:gd name="T0" fmla="*/ 63 w 164"/>
                  <a:gd name="T1" fmla="*/ 155 h 159"/>
                  <a:gd name="T2" fmla="*/ 118 w 164"/>
                  <a:gd name="T3" fmla="*/ 124 h 159"/>
                  <a:gd name="T4" fmla="*/ 121 w 164"/>
                  <a:gd name="T5" fmla="*/ 113 h 159"/>
                  <a:gd name="T6" fmla="*/ 121 w 164"/>
                  <a:gd name="T7" fmla="*/ 108 h 159"/>
                  <a:gd name="T8" fmla="*/ 126 w 164"/>
                  <a:gd name="T9" fmla="*/ 111 h 159"/>
                  <a:gd name="T10" fmla="*/ 136 w 164"/>
                  <a:gd name="T11" fmla="*/ 120 h 159"/>
                  <a:gd name="T12" fmla="*/ 137 w 164"/>
                  <a:gd name="T13" fmla="*/ 123 h 159"/>
                  <a:gd name="T14" fmla="*/ 142 w 164"/>
                  <a:gd name="T15" fmla="*/ 119 h 159"/>
                  <a:gd name="T16" fmla="*/ 148 w 164"/>
                  <a:gd name="T17" fmla="*/ 111 h 159"/>
                  <a:gd name="T18" fmla="*/ 160 w 164"/>
                  <a:gd name="T19" fmla="*/ 86 h 159"/>
                  <a:gd name="T20" fmla="*/ 162 w 164"/>
                  <a:gd name="T21" fmla="*/ 76 h 159"/>
                  <a:gd name="T22" fmla="*/ 164 w 164"/>
                  <a:gd name="T23" fmla="*/ 65 h 159"/>
                  <a:gd name="T24" fmla="*/ 163 w 164"/>
                  <a:gd name="T25" fmla="*/ 55 h 159"/>
                  <a:gd name="T26" fmla="*/ 146 w 164"/>
                  <a:gd name="T27" fmla="*/ 27 h 159"/>
                  <a:gd name="T28" fmla="*/ 145 w 164"/>
                  <a:gd name="T29" fmla="*/ 20 h 159"/>
                  <a:gd name="T30" fmla="*/ 131 w 164"/>
                  <a:gd name="T31" fmla="*/ 29 h 159"/>
                  <a:gd name="T32" fmla="*/ 130 w 164"/>
                  <a:gd name="T33" fmla="*/ 30 h 159"/>
                  <a:gd name="T34" fmla="*/ 125 w 164"/>
                  <a:gd name="T35" fmla="*/ 27 h 159"/>
                  <a:gd name="T36" fmla="*/ 123 w 164"/>
                  <a:gd name="T37" fmla="*/ 22 h 159"/>
                  <a:gd name="T38" fmla="*/ 121 w 164"/>
                  <a:gd name="T39" fmla="*/ 18 h 159"/>
                  <a:gd name="T40" fmla="*/ 119 w 164"/>
                  <a:gd name="T41" fmla="*/ 15 h 159"/>
                  <a:gd name="T42" fmla="*/ 112 w 164"/>
                  <a:gd name="T43" fmla="*/ 12 h 159"/>
                  <a:gd name="T44" fmla="*/ 104 w 164"/>
                  <a:gd name="T45" fmla="*/ 6 h 159"/>
                  <a:gd name="T46" fmla="*/ 95 w 164"/>
                  <a:gd name="T47" fmla="*/ 0 h 159"/>
                  <a:gd name="T48" fmla="*/ 85 w 164"/>
                  <a:gd name="T49" fmla="*/ 1 h 159"/>
                  <a:gd name="T50" fmla="*/ 82 w 164"/>
                  <a:gd name="T51" fmla="*/ 7 h 159"/>
                  <a:gd name="T52" fmla="*/ 96 w 164"/>
                  <a:gd name="T53" fmla="*/ 19 h 159"/>
                  <a:gd name="T54" fmla="*/ 101 w 164"/>
                  <a:gd name="T55" fmla="*/ 27 h 159"/>
                  <a:gd name="T56" fmla="*/ 97 w 164"/>
                  <a:gd name="T57" fmla="*/ 38 h 159"/>
                  <a:gd name="T58" fmla="*/ 89 w 164"/>
                  <a:gd name="T59" fmla="*/ 43 h 159"/>
                  <a:gd name="T60" fmla="*/ 80 w 164"/>
                  <a:gd name="T61" fmla="*/ 42 h 159"/>
                  <a:gd name="T62" fmla="*/ 73 w 164"/>
                  <a:gd name="T63" fmla="*/ 34 h 159"/>
                  <a:gd name="T64" fmla="*/ 70 w 164"/>
                  <a:gd name="T65" fmla="*/ 44 h 159"/>
                  <a:gd name="T66" fmla="*/ 67 w 164"/>
                  <a:gd name="T67" fmla="*/ 48 h 159"/>
                  <a:gd name="T68" fmla="*/ 61 w 164"/>
                  <a:gd name="T69" fmla="*/ 48 h 159"/>
                  <a:gd name="T70" fmla="*/ 55 w 164"/>
                  <a:gd name="T71" fmla="*/ 52 h 159"/>
                  <a:gd name="T72" fmla="*/ 49 w 164"/>
                  <a:gd name="T73" fmla="*/ 58 h 159"/>
                  <a:gd name="T74" fmla="*/ 46 w 164"/>
                  <a:gd name="T75" fmla="*/ 64 h 159"/>
                  <a:gd name="T76" fmla="*/ 40 w 164"/>
                  <a:gd name="T77" fmla="*/ 79 h 159"/>
                  <a:gd name="T78" fmla="*/ 24 w 164"/>
                  <a:gd name="T79" fmla="*/ 80 h 159"/>
                  <a:gd name="T80" fmla="*/ 8 w 164"/>
                  <a:gd name="T81" fmla="*/ 99 h 159"/>
                  <a:gd name="T82" fmla="*/ 0 w 164"/>
                  <a:gd name="T83" fmla="*/ 123 h 159"/>
                  <a:gd name="T84" fmla="*/ 12 w 164"/>
                  <a:gd name="T85" fmla="*/ 138 h 159"/>
                  <a:gd name="T86" fmla="*/ 12 w 164"/>
                  <a:gd name="T87" fmla="*/ 123 h 159"/>
                  <a:gd name="T88" fmla="*/ 29 w 164"/>
                  <a:gd name="T89" fmla="*/ 133 h 159"/>
                  <a:gd name="T90" fmla="*/ 33 w 164"/>
                  <a:gd name="T91" fmla="*/ 138 h 159"/>
                  <a:gd name="T92" fmla="*/ 31 w 164"/>
                  <a:gd name="T93" fmla="*/ 141 h 159"/>
                  <a:gd name="T94" fmla="*/ 27 w 164"/>
                  <a:gd name="T95" fmla="*/ 145 h 159"/>
                  <a:gd name="T96" fmla="*/ 22 w 164"/>
                  <a:gd name="T97" fmla="*/ 150 h 159"/>
                  <a:gd name="T98" fmla="*/ 24 w 164"/>
                  <a:gd name="T99" fmla="*/ 157 h 159"/>
                  <a:gd name="T100" fmla="*/ 31 w 164"/>
                  <a:gd name="T101" fmla="*/ 159 h 159"/>
                  <a:gd name="T102" fmla="*/ 56 w 164"/>
                  <a:gd name="T103" fmla="*/ 156 h 159"/>
                  <a:gd name="T104" fmla="*/ 63 w 164"/>
                  <a:gd name="T105" fmla="*/ 15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4" h="159">
                    <a:moveTo>
                      <a:pt x="63" y="155"/>
                    </a:moveTo>
                    <a:lnTo>
                      <a:pt x="118" y="124"/>
                    </a:lnTo>
                    <a:lnTo>
                      <a:pt x="121" y="113"/>
                    </a:lnTo>
                    <a:lnTo>
                      <a:pt x="121" y="108"/>
                    </a:lnTo>
                    <a:lnTo>
                      <a:pt x="126" y="111"/>
                    </a:lnTo>
                    <a:lnTo>
                      <a:pt x="136" y="120"/>
                    </a:lnTo>
                    <a:lnTo>
                      <a:pt x="137" y="123"/>
                    </a:lnTo>
                    <a:lnTo>
                      <a:pt x="142" y="119"/>
                    </a:lnTo>
                    <a:lnTo>
                      <a:pt x="148" y="111"/>
                    </a:lnTo>
                    <a:lnTo>
                      <a:pt x="160" y="86"/>
                    </a:lnTo>
                    <a:lnTo>
                      <a:pt x="162" y="76"/>
                    </a:lnTo>
                    <a:lnTo>
                      <a:pt x="164" y="65"/>
                    </a:lnTo>
                    <a:lnTo>
                      <a:pt x="163" y="55"/>
                    </a:lnTo>
                    <a:lnTo>
                      <a:pt x="146" y="27"/>
                    </a:lnTo>
                    <a:lnTo>
                      <a:pt x="145" y="20"/>
                    </a:lnTo>
                    <a:lnTo>
                      <a:pt x="131" y="29"/>
                    </a:lnTo>
                    <a:lnTo>
                      <a:pt x="130" y="30"/>
                    </a:lnTo>
                    <a:lnTo>
                      <a:pt x="125" y="27"/>
                    </a:lnTo>
                    <a:lnTo>
                      <a:pt x="123" y="22"/>
                    </a:lnTo>
                    <a:lnTo>
                      <a:pt x="121" y="18"/>
                    </a:lnTo>
                    <a:lnTo>
                      <a:pt x="119" y="15"/>
                    </a:lnTo>
                    <a:lnTo>
                      <a:pt x="112" y="12"/>
                    </a:lnTo>
                    <a:lnTo>
                      <a:pt x="104" y="6"/>
                    </a:lnTo>
                    <a:lnTo>
                      <a:pt x="95" y="0"/>
                    </a:lnTo>
                    <a:lnTo>
                      <a:pt x="85" y="1"/>
                    </a:lnTo>
                    <a:lnTo>
                      <a:pt x="82" y="7"/>
                    </a:lnTo>
                    <a:lnTo>
                      <a:pt x="96" y="19"/>
                    </a:lnTo>
                    <a:lnTo>
                      <a:pt x="101" y="27"/>
                    </a:lnTo>
                    <a:lnTo>
                      <a:pt x="97" y="38"/>
                    </a:lnTo>
                    <a:lnTo>
                      <a:pt x="89" y="43"/>
                    </a:lnTo>
                    <a:lnTo>
                      <a:pt x="80" y="42"/>
                    </a:lnTo>
                    <a:lnTo>
                      <a:pt x="73" y="34"/>
                    </a:lnTo>
                    <a:lnTo>
                      <a:pt x="70" y="44"/>
                    </a:lnTo>
                    <a:lnTo>
                      <a:pt x="67" y="48"/>
                    </a:lnTo>
                    <a:lnTo>
                      <a:pt x="61" y="48"/>
                    </a:lnTo>
                    <a:lnTo>
                      <a:pt x="55" y="52"/>
                    </a:lnTo>
                    <a:lnTo>
                      <a:pt x="49" y="58"/>
                    </a:lnTo>
                    <a:lnTo>
                      <a:pt x="46" y="64"/>
                    </a:lnTo>
                    <a:lnTo>
                      <a:pt x="40" y="79"/>
                    </a:lnTo>
                    <a:lnTo>
                      <a:pt x="24" y="80"/>
                    </a:lnTo>
                    <a:lnTo>
                      <a:pt x="8" y="99"/>
                    </a:lnTo>
                    <a:lnTo>
                      <a:pt x="0" y="123"/>
                    </a:lnTo>
                    <a:lnTo>
                      <a:pt x="12" y="138"/>
                    </a:lnTo>
                    <a:lnTo>
                      <a:pt x="12" y="123"/>
                    </a:lnTo>
                    <a:lnTo>
                      <a:pt x="29" y="133"/>
                    </a:lnTo>
                    <a:lnTo>
                      <a:pt x="33" y="138"/>
                    </a:lnTo>
                    <a:lnTo>
                      <a:pt x="31" y="141"/>
                    </a:lnTo>
                    <a:lnTo>
                      <a:pt x="27" y="145"/>
                    </a:lnTo>
                    <a:lnTo>
                      <a:pt x="22" y="150"/>
                    </a:lnTo>
                    <a:lnTo>
                      <a:pt x="24" y="157"/>
                    </a:lnTo>
                    <a:lnTo>
                      <a:pt x="31" y="159"/>
                    </a:lnTo>
                    <a:lnTo>
                      <a:pt x="56" y="156"/>
                    </a:lnTo>
                    <a:lnTo>
                      <a:pt x="63" y="15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1" name="Freeform 97">
                <a:extLst>
                  <a:ext uri="{FF2B5EF4-FFF2-40B4-BE49-F238E27FC236}">
                    <a16:creationId xmlns:a16="http://schemas.microsoft.com/office/drawing/2014/main" id="{4F8E011A-A369-4D90-8A7D-01ABB837F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852" y="5273669"/>
                <a:ext cx="231775" cy="277812"/>
              </a:xfrm>
              <a:custGeom>
                <a:avLst/>
                <a:gdLst>
                  <a:gd name="T0" fmla="*/ 139 w 146"/>
                  <a:gd name="T1" fmla="*/ 88 h 175"/>
                  <a:gd name="T2" fmla="*/ 119 w 146"/>
                  <a:gd name="T3" fmla="*/ 85 h 175"/>
                  <a:gd name="T4" fmla="*/ 105 w 146"/>
                  <a:gd name="T5" fmla="*/ 88 h 175"/>
                  <a:gd name="T6" fmla="*/ 91 w 146"/>
                  <a:gd name="T7" fmla="*/ 94 h 175"/>
                  <a:gd name="T8" fmla="*/ 80 w 146"/>
                  <a:gd name="T9" fmla="*/ 96 h 175"/>
                  <a:gd name="T10" fmla="*/ 72 w 146"/>
                  <a:gd name="T11" fmla="*/ 83 h 175"/>
                  <a:gd name="T12" fmla="*/ 60 w 146"/>
                  <a:gd name="T13" fmla="*/ 79 h 175"/>
                  <a:gd name="T14" fmla="*/ 55 w 146"/>
                  <a:gd name="T15" fmla="*/ 76 h 175"/>
                  <a:gd name="T16" fmla="*/ 51 w 146"/>
                  <a:gd name="T17" fmla="*/ 69 h 175"/>
                  <a:gd name="T18" fmla="*/ 49 w 146"/>
                  <a:gd name="T19" fmla="*/ 57 h 175"/>
                  <a:gd name="T20" fmla="*/ 46 w 146"/>
                  <a:gd name="T21" fmla="*/ 52 h 175"/>
                  <a:gd name="T22" fmla="*/ 60 w 146"/>
                  <a:gd name="T23" fmla="*/ 38 h 175"/>
                  <a:gd name="T24" fmla="*/ 65 w 146"/>
                  <a:gd name="T25" fmla="*/ 28 h 175"/>
                  <a:gd name="T26" fmla="*/ 65 w 146"/>
                  <a:gd name="T27" fmla="*/ 20 h 175"/>
                  <a:gd name="T28" fmla="*/ 61 w 146"/>
                  <a:gd name="T29" fmla="*/ 10 h 175"/>
                  <a:gd name="T30" fmla="*/ 53 w 146"/>
                  <a:gd name="T31" fmla="*/ 4 h 175"/>
                  <a:gd name="T32" fmla="*/ 44 w 146"/>
                  <a:gd name="T33" fmla="*/ 0 h 175"/>
                  <a:gd name="T34" fmla="*/ 37 w 146"/>
                  <a:gd name="T35" fmla="*/ 4 h 175"/>
                  <a:gd name="T36" fmla="*/ 27 w 146"/>
                  <a:gd name="T37" fmla="*/ 12 h 175"/>
                  <a:gd name="T38" fmla="*/ 24 w 146"/>
                  <a:gd name="T39" fmla="*/ 16 h 175"/>
                  <a:gd name="T40" fmla="*/ 20 w 146"/>
                  <a:gd name="T41" fmla="*/ 33 h 175"/>
                  <a:gd name="T42" fmla="*/ 17 w 146"/>
                  <a:gd name="T43" fmla="*/ 34 h 175"/>
                  <a:gd name="T44" fmla="*/ 13 w 146"/>
                  <a:gd name="T45" fmla="*/ 35 h 175"/>
                  <a:gd name="T46" fmla="*/ 8 w 146"/>
                  <a:gd name="T47" fmla="*/ 39 h 175"/>
                  <a:gd name="T48" fmla="*/ 2 w 146"/>
                  <a:gd name="T49" fmla="*/ 52 h 175"/>
                  <a:gd name="T50" fmla="*/ 0 w 146"/>
                  <a:gd name="T51" fmla="*/ 64 h 175"/>
                  <a:gd name="T52" fmla="*/ 2 w 146"/>
                  <a:gd name="T53" fmla="*/ 76 h 175"/>
                  <a:gd name="T54" fmla="*/ 18 w 146"/>
                  <a:gd name="T55" fmla="*/ 130 h 175"/>
                  <a:gd name="T56" fmla="*/ 20 w 146"/>
                  <a:gd name="T57" fmla="*/ 139 h 175"/>
                  <a:gd name="T58" fmla="*/ 20 w 146"/>
                  <a:gd name="T59" fmla="*/ 145 h 175"/>
                  <a:gd name="T60" fmla="*/ 20 w 146"/>
                  <a:gd name="T61" fmla="*/ 150 h 175"/>
                  <a:gd name="T62" fmla="*/ 24 w 146"/>
                  <a:gd name="T63" fmla="*/ 157 h 175"/>
                  <a:gd name="T64" fmla="*/ 30 w 146"/>
                  <a:gd name="T65" fmla="*/ 160 h 175"/>
                  <a:gd name="T66" fmla="*/ 38 w 146"/>
                  <a:gd name="T67" fmla="*/ 163 h 175"/>
                  <a:gd name="T68" fmla="*/ 47 w 146"/>
                  <a:gd name="T69" fmla="*/ 163 h 175"/>
                  <a:gd name="T70" fmla="*/ 50 w 146"/>
                  <a:gd name="T71" fmla="*/ 157 h 175"/>
                  <a:gd name="T72" fmla="*/ 52 w 146"/>
                  <a:gd name="T73" fmla="*/ 142 h 175"/>
                  <a:gd name="T74" fmla="*/ 57 w 146"/>
                  <a:gd name="T75" fmla="*/ 130 h 175"/>
                  <a:gd name="T76" fmla="*/ 65 w 146"/>
                  <a:gd name="T77" fmla="*/ 124 h 175"/>
                  <a:gd name="T78" fmla="*/ 74 w 146"/>
                  <a:gd name="T79" fmla="*/ 130 h 175"/>
                  <a:gd name="T80" fmla="*/ 81 w 146"/>
                  <a:gd name="T81" fmla="*/ 159 h 175"/>
                  <a:gd name="T82" fmla="*/ 87 w 146"/>
                  <a:gd name="T83" fmla="*/ 172 h 175"/>
                  <a:gd name="T84" fmla="*/ 97 w 146"/>
                  <a:gd name="T85" fmla="*/ 171 h 175"/>
                  <a:gd name="T86" fmla="*/ 108 w 146"/>
                  <a:gd name="T87" fmla="*/ 166 h 175"/>
                  <a:gd name="T88" fmla="*/ 117 w 146"/>
                  <a:gd name="T89" fmla="*/ 170 h 175"/>
                  <a:gd name="T90" fmla="*/ 126 w 146"/>
                  <a:gd name="T91" fmla="*/ 175 h 175"/>
                  <a:gd name="T92" fmla="*/ 135 w 146"/>
                  <a:gd name="T93" fmla="*/ 173 h 175"/>
                  <a:gd name="T94" fmla="*/ 138 w 146"/>
                  <a:gd name="T95" fmla="*/ 166 h 175"/>
                  <a:gd name="T96" fmla="*/ 133 w 146"/>
                  <a:gd name="T97" fmla="*/ 152 h 175"/>
                  <a:gd name="T98" fmla="*/ 137 w 146"/>
                  <a:gd name="T99" fmla="*/ 149 h 175"/>
                  <a:gd name="T100" fmla="*/ 140 w 146"/>
                  <a:gd name="T101" fmla="*/ 146 h 175"/>
                  <a:gd name="T102" fmla="*/ 140 w 146"/>
                  <a:gd name="T103" fmla="*/ 137 h 175"/>
                  <a:gd name="T104" fmla="*/ 139 w 146"/>
                  <a:gd name="T105" fmla="*/ 122 h 175"/>
                  <a:gd name="T106" fmla="*/ 141 w 146"/>
                  <a:gd name="T107" fmla="*/ 113 h 175"/>
                  <a:gd name="T108" fmla="*/ 144 w 146"/>
                  <a:gd name="T109" fmla="*/ 106 h 175"/>
                  <a:gd name="T110" fmla="*/ 146 w 146"/>
                  <a:gd name="T111" fmla="*/ 98 h 175"/>
                  <a:gd name="T112" fmla="*/ 143 w 146"/>
                  <a:gd name="T113" fmla="*/ 90 h 175"/>
                  <a:gd name="T114" fmla="*/ 139 w 146"/>
                  <a:gd name="T115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6" h="175">
                    <a:moveTo>
                      <a:pt x="139" y="88"/>
                    </a:moveTo>
                    <a:lnTo>
                      <a:pt x="119" y="85"/>
                    </a:lnTo>
                    <a:lnTo>
                      <a:pt x="105" y="88"/>
                    </a:lnTo>
                    <a:lnTo>
                      <a:pt x="91" y="94"/>
                    </a:lnTo>
                    <a:lnTo>
                      <a:pt x="80" y="96"/>
                    </a:lnTo>
                    <a:lnTo>
                      <a:pt x="72" y="83"/>
                    </a:lnTo>
                    <a:lnTo>
                      <a:pt x="60" y="79"/>
                    </a:lnTo>
                    <a:lnTo>
                      <a:pt x="55" y="76"/>
                    </a:lnTo>
                    <a:lnTo>
                      <a:pt x="51" y="69"/>
                    </a:lnTo>
                    <a:lnTo>
                      <a:pt x="49" y="57"/>
                    </a:lnTo>
                    <a:lnTo>
                      <a:pt x="46" y="52"/>
                    </a:lnTo>
                    <a:lnTo>
                      <a:pt x="60" y="38"/>
                    </a:lnTo>
                    <a:lnTo>
                      <a:pt x="65" y="28"/>
                    </a:lnTo>
                    <a:lnTo>
                      <a:pt x="65" y="20"/>
                    </a:lnTo>
                    <a:lnTo>
                      <a:pt x="61" y="10"/>
                    </a:lnTo>
                    <a:lnTo>
                      <a:pt x="53" y="4"/>
                    </a:lnTo>
                    <a:lnTo>
                      <a:pt x="44" y="0"/>
                    </a:lnTo>
                    <a:lnTo>
                      <a:pt x="37" y="4"/>
                    </a:lnTo>
                    <a:lnTo>
                      <a:pt x="27" y="12"/>
                    </a:lnTo>
                    <a:lnTo>
                      <a:pt x="24" y="16"/>
                    </a:lnTo>
                    <a:lnTo>
                      <a:pt x="20" y="33"/>
                    </a:lnTo>
                    <a:lnTo>
                      <a:pt x="17" y="34"/>
                    </a:lnTo>
                    <a:lnTo>
                      <a:pt x="13" y="35"/>
                    </a:lnTo>
                    <a:lnTo>
                      <a:pt x="8" y="39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2" y="76"/>
                    </a:lnTo>
                    <a:lnTo>
                      <a:pt x="18" y="130"/>
                    </a:lnTo>
                    <a:lnTo>
                      <a:pt x="20" y="139"/>
                    </a:lnTo>
                    <a:lnTo>
                      <a:pt x="20" y="145"/>
                    </a:lnTo>
                    <a:lnTo>
                      <a:pt x="20" y="150"/>
                    </a:lnTo>
                    <a:lnTo>
                      <a:pt x="24" y="157"/>
                    </a:lnTo>
                    <a:lnTo>
                      <a:pt x="30" y="160"/>
                    </a:lnTo>
                    <a:lnTo>
                      <a:pt x="38" y="163"/>
                    </a:lnTo>
                    <a:lnTo>
                      <a:pt x="47" y="163"/>
                    </a:lnTo>
                    <a:lnTo>
                      <a:pt x="50" y="157"/>
                    </a:lnTo>
                    <a:lnTo>
                      <a:pt x="52" y="142"/>
                    </a:lnTo>
                    <a:lnTo>
                      <a:pt x="57" y="130"/>
                    </a:lnTo>
                    <a:lnTo>
                      <a:pt x="65" y="124"/>
                    </a:lnTo>
                    <a:lnTo>
                      <a:pt x="74" y="130"/>
                    </a:lnTo>
                    <a:lnTo>
                      <a:pt x="81" y="159"/>
                    </a:lnTo>
                    <a:lnTo>
                      <a:pt x="87" y="172"/>
                    </a:lnTo>
                    <a:lnTo>
                      <a:pt x="97" y="171"/>
                    </a:lnTo>
                    <a:lnTo>
                      <a:pt x="108" y="166"/>
                    </a:lnTo>
                    <a:lnTo>
                      <a:pt x="117" y="170"/>
                    </a:lnTo>
                    <a:lnTo>
                      <a:pt x="126" y="175"/>
                    </a:lnTo>
                    <a:lnTo>
                      <a:pt x="135" y="173"/>
                    </a:lnTo>
                    <a:lnTo>
                      <a:pt x="138" y="166"/>
                    </a:lnTo>
                    <a:lnTo>
                      <a:pt x="133" y="152"/>
                    </a:lnTo>
                    <a:lnTo>
                      <a:pt x="137" y="149"/>
                    </a:lnTo>
                    <a:lnTo>
                      <a:pt x="140" y="146"/>
                    </a:lnTo>
                    <a:lnTo>
                      <a:pt x="140" y="137"/>
                    </a:lnTo>
                    <a:lnTo>
                      <a:pt x="139" y="122"/>
                    </a:lnTo>
                    <a:lnTo>
                      <a:pt x="141" y="113"/>
                    </a:lnTo>
                    <a:lnTo>
                      <a:pt x="144" y="106"/>
                    </a:lnTo>
                    <a:lnTo>
                      <a:pt x="146" y="98"/>
                    </a:lnTo>
                    <a:lnTo>
                      <a:pt x="143" y="90"/>
                    </a:lnTo>
                    <a:lnTo>
                      <a:pt x="139" y="8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2" name="Freeform 98">
                <a:extLst>
                  <a:ext uri="{FF2B5EF4-FFF2-40B4-BE49-F238E27FC236}">
                    <a16:creationId xmlns:a16="http://schemas.microsoft.com/office/drawing/2014/main" id="{BFC5F018-ABD9-4065-8229-0D13F8E78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978" y="5168894"/>
                <a:ext cx="242888" cy="373062"/>
              </a:xfrm>
              <a:custGeom>
                <a:avLst/>
                <a:gdLst>
                  <a:gd name="T0" fmla="*/ 145 w 153"/>
                  <a:gd name="T1" fmla="*/ 108 h 235"/>
                  <a:gd name="T2" fmla="*/ 143 w 153"/>
                  <a:gd name="T3" fmla="*/ 88 h 235"/>
                  <a:gd name="T4" fmla="*/ 145 w 153"/>
                  <a:gd name="T5" fmla="*/ 70 h 235"/>
                  <a:gd name="T6" fmla="*/ 139 w 153"/>
                  <a:gd name="T7" fmla="*/ 57 h 235"/>
                  <a:gd name="T8" fmla="*/ 136 w 153"/>
                  <a:gd name="T9" fmla="*/ 43 h 235"/>
                  <a:gd name="T10" fmla="*/ 140 w 153"/>
                  <a:gd name="T11" fmla="*/ 11 h 235"/>
                  <a:gd name="T12" fmla="*/ 127 w 153"/>
                  <a:gd name="T13" fmla="*/ 0 h 235"/>
                  <a:gd name="T14" fmla="*/ 114 w 153"/>
                  <a:gd name="T15" fmla="*/ 20 h 235"/>
                  <a:gd name="T16" fmla="*/ 80 w 153"/>
                  <a:gd name="T17" fmla="*/ 57 h 235"/>
                  <a:gd name="T18" fmla="*/ 73 w 153"/>
                  <a:gd name="T19" fmla="*/ 68 h 235"/>
                  <a:gd name="T20" fmla="*/ 81 w 153"/>
                  <a:gd name="T21" fmla="*/ 90 h 235"/>
                  <a:gd name="T22" fmla="*/ 93 w 153"/>
                  <a:gd name="T23" fmla="*/ 102 h 235"/>
                  <a:gd name="T24" fmla="*/ 74 w 153"/>
                  <a:gd name="T25" fmla="*/ 97 h 235"/>
                  <a:gd name="T26" fmla="*/ 57 w 153"/>
                  <a:gd name="T27" fmla="*/ 88 h 235"/>
                  <a:gd name="T28" fmla="*/ 28 w 153"/>
                  <a:gd name="T29" fmla="*/ 93 h 235"/>
                  <a:gd name="T30" fmla="*/ 11 w 153"/>
                  <a:gd name="T31" fmla="*/ 102 h 235"/>
                  <a:gd name="T32" fmla="*/ 0 w 153"/>
                  <a:gd name="T33" fmla="*/ 118 h 235"/>
                  <a:gd name="T34" fmla="*/ 9 w 153"/>
                  <a:gd name="T35" fmla="*/ 142 h 235"/>
                  <a:gd name="T36" fmla="*/ 24 w 153"/>
                  <a:gd name="T37" fmla="*/ 161 h 235"/>
                  <a:gd name="T38" fmla="*/ 54 w 153"/>
                  <a:gd name="T39" fmla="*/ 144 h 235"/>
                  <a:gd name="T40" fmla="*/ 69 w 153"/>
                  <a:gd name="T41" fmla="*/ 142 h 235"/>
                  <a:gd name="T42" fmla="*/ 65 w 153"/>
                  <a:gd name="T43" fmla="*/ 166 h 235"/>
                  <a:gd name="T44" fmla="*/ 46 w 153"/>
                  <a:gd name="T45" fmla="*/ 176 h 235"/>
                  <a:gd name="T46" fmla="*/ 42 w 153"/>
                  <a:gd name="T47" fmla="*/ 188 h 235"/>
                  <a:gd name="T48" fmla="*/ 51 w 153"/>
                  <a:gd name="T49" fmla="*/ 200 h 235"/>
                  <a:gd name="T50" fmla="*/ 66 w 153"/>
                  <a:gd name="T51" fmla="*/ 201 h 235"/>
                  <a:gd name="T52" fmla="*/ 69 w 153"/>
                  <a:gd name="T53" fmla="*/ 216 h 235"/>
                  <a:gd name="T54" fmla="*/ 57 w 153"/>
                  <a:gd name="T55" fmla="*/ 235 h 235"/>
                  <a:gd name="T56" fmla="*/ 112 w 153"/>
                  <a:gd name="T57" fmla="*/ 220 h 235"/>
                  <a:gd name="T58" fmla="*/ 117 w 153"/>
                  <a:gd name="T59" fmla="*/ 207 h 235"/>
                  <a:gd name="T60" fmla="*/ 99 w 153"/>
                  <a:gd name="T61" fmla="*/ 197 h 235"/>
                  <a:gd name="T62" fmla="*/ 113 w 153"/>
                  <a:gd name="T63" fmla="*/ 177 h 235"/>
                  <a:gd name="T64" fmla="*/ 117 w 153"/>
                  <a:gd name="T65" fmla="*/ 161 h 235"/>
                  <a:gd name="T66" fmla="*/ 135 w 153"/>
                  <a:gd name="T67" fmla="*/ 172 h 235"/>
                  <a:gd name="T68" fmla="*/ 149 w 153"/>
                  <a:gd name="T69" fmla="*/ 173 h 235"/>
                  <a:gd name="T70" fmla="*/ 140 w 153"/>
                  <a:gd name="T71" fmla="*/ 147 h 235"/>
                  <a:gd name="T72" fmla="*/ 145 w 153"/>
                  <a:gd name="T73" fmla="*/ 140 h 235"/>
                  <a:gd name="T74" fmla="*/ 153 w 153"/>
                  <a:gd name="T75" fmla="*/ 126 h 235"/>
                  <a:gd name="T76" fmla="*/ 153 w 153"/>
                  <a:gd name="T77" fmla="*/ 106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3" h="235">
                    <a:moveTo>
                      <a:pt x="151" y="104"/>
                    </a:moveTo>
                    <a:lnTo>
                      <a:pt x="145" y="108"/>
                    </a:lnTo>
                    <a:lnTo>
                      <a:pt x="134" y="112"/>
                    </a:lnTo>
                    <a:lnTo>
                      <a:pt x="143" y="88"/>
                    </a:lnTo>
                    <a:lnTo>
                      <a:pt x="145" y="79"/>
                    </a:lnTo>
                    <a:lnTo>
                      <a:pt x="145" y="70"/>
                    </a:lnTo>
                    <a:lnTo>
                      <a:pt x="143" y="63"/>
                    </a:lnTo>
                    <a:lnTo>
                      <a:pt x="139" y="57"/>
                    </a:lnTo>
                    <a:lnTo>
                      <a:pt x="136" y="48"/>
                    </a:lnTo>
                    <a:lnTo>
                      <a:pt x="136" y="43"/>
                    </a:lnTo>
                    <a:lnTo>
                      <a:pt x="140" y="17"/>
                    </a:lnTo>
                    <a:lnTo>
                      <a:pt x="140" y="11"/>
                    </a:lnTo>
                    <a:lnTo>
                      <a:pt x="137" y="5"/>
                    </a:lnTo>
                    <a:lnTo>
                      <a:pt x="127" y="0"/>
                    </a:lnTo>
                    <a:lnTo>
                      <a:pt x="117" y="7"/>
                    </a:lnTo>
                    <a:lnTo>
                      <a:pt x="114" y="20"/>
                    </a:lnTo>
                    <a:lnTo>
                      <a:pt x="121" y="34"/>
                    </a:lnTo>
                    <a:lnTo>
                      <a:pt x="80" y="57"/>
                    </a:lnTo>
                    <a:lnTo>
                      <a:pt x="73" y="56"/>
                    </a:lnTo>
                    <a:lnTo>
                      <a:pt x="73" y="68"/>
                    </a:lnTo>
                    <a:lnTo>
                      <a:pt x="75" y="80"/>
                    </a:lnTo>
                    <a:lnTo>
                      <a:pt x="81" y="90"/>
                    </a:lnTo>
                    <a:lnTo>
                      <a:pt x="93" y="98"/>
                    </a:lnTo>
                    <a:lnTo>
                      <a:pt x="93" y="102"/>
                    </a:lnTo>
                    <a:lnTo>
                      <a:pt x="81" y="101"/>
                    </a:lnTo>
                    <a:lnTo>
                      <a:pt x="74" y="97"/>
                    </a:lnTo>
                    <a:lnTo>
                      <a:pt x="66" y="92"/>
                    </a:lnTo>
                    <a:lnTo>
                      <a:pt x="57" y="88"/>
                    </a:lnTo>
                    <a:lnTo>
                      <a:pt x="51" y="88"/>
                    </a:lnTo>
                    <a:lnTo>
                      <a:pt x="28" y="93"/>
                    </a:lnTo>
                    <a:lnTo>
                      <a:pt x="21" y="96"/>
                    </a:lnTo>
                    <a:lnTo>
                      <a:pt x="11" y="102"/>
                    </a:lnTo>
                    <a:lnTo>
                      <a:pt x="4" y="109"/>
                    </a:lnTo>
                    <a:lnTo>
                      <a:pt x="0" y="118"/>
                    </a:lnTo>
                    <a:lnTo>
                      <a:pt x="2" y="131"/>
                    </a:lnTo>
                    <a:lnTo>
                      <a:pt x="9" y="142"/>
                    </a:lnTo>
                    <a:lnTo>
                      <a:pt x="17" y="151"/>
                    </a:lnTo>
                    <a:lnTo>
                      <a:pt x="24" y="161"/>
                    </a:lnTo>
                    <a:lnTo>
                      <a:pt x="33" y="154"/>
                    </a:lnTo>
                    <a:lnTo>
                      <a:pt x="54" y="144"/>
                    </a:lnTo>
                    <a:lnTo>
                      <a:pt x="61" y="136"/>
                    </a:lnTo>
                    <a:lnTo>
                      <a:pt x="69" y="142"/>
                    </a:lnTo>
                    <a:lnTo>
                      <a:pt x="65" y="154"/>
                    </a:lnTo>
                    <a:lnTo>
                      <a:pt x="65" y="166"/>
                    </a:lnTo>
                    <a:lnTo>
                      <a:pt x="61" y="173"/>
                    </a:lnTo>
                    <a:lnTo>
                      <a:pt x="46" y="176"/>
                    </a:lnTo>
                    <a:lnTo>
                      <a:pt x="43" y="180"/>
                    </a:lnTo>
                    <a:lnTo>
                      <a:pt x="42" y="188"/>
                    </a:lnTo>
                    <a:lnTo>
                      <a:pt x="45" y="196"/>
                    </a:lnTo>
                    <a:lnTo>
                      <a:pt x="51" y="200"/>
                    </a:lnTo>
                    <a:lnTo>
                      <a:pt x="69" y="190"/>
                    </a:lnTo>
                    <a:lnTo>
                      <a:pt x="66" y="201"/>
                    </a:lnTo>
                    <a:lnTo>
                      <a:pt x="65" y="210"/>
                    </a:lnTo>
                    <a:lnTo>
                      <a:pt x="69" y="216"/>
                    </a:lnTo>
                    <a:lnTo>
                      <a:pt x="77" y="220"/>
                    </a:lnTo>
                    <a:lnTo>
                      <a:pt x="57" y="235"/>
                    </a:lnTo>
                    <a:lnTo>
                      <a:pt x="69" y="233"/>
                    </a:lnTo>
                    <a:lnTo>
                      <a:pt x="112" y="220"/>
                    </a:lnTo>
                    <a:lnTo>
                      <a:pt x="121" y="213"/>
                    </a:lnTo>
                    <a:lnTo>
                      <a:pt x="117" y="207"/>
                    </a:lnTo>
                    <a:lnTo>
                      <a:pt x="107" y="203"/>
                    </a:lnTo>
                    <a:lnTo>
                      <a:pt x="99" y="197"/>
                    </a:lnTo>
                    <a:lnTo>
                      <a:pt x="103" y="188"/>
                    </a:lnTo>
                    <a:lnTo>
                      <a:pt x="113" y="177"/>
                    </a:lnTo>
                    <a:lnTo>
                      <a:pt x="115" y="171"/>
                    </a:lnTo>
                    <a:lnTo>
                      <a:pt x="117" y="161"/>
                    </a:lnTo>
                    <a:lnTo>
                      <a:pt x="123" y="166"/>
                    </a:lnTo>
                    <a:lnTo>
                      <a:pt x="135" y="172"/>
                    </a:lnTo>
                    <a:lnTo>
                      <a:pt x="145" y="175"/>
                    </a:lnTo>
                    <a:lnTo>
                      <a:pt x="149" y="173"/>
                    </a:lnTo>
                    <a:lnTo>
                      <a:pt x="148" y="162"/>
                    </a:lnTo>
                    <a:lnTo>
                      <a:pt x="140" y="147"/>
                    </a:lnTo>
                    <a:lnTo>
                      <a:pt x="137" y="136"/>
                    </a:lnTo>
                    <a:lnTo>
                      <a:pt x="145" y="140"/>
                    </a:lnTo>
                    <a:lnTo>
                      <a:pt x="150" y="135"/>
                    </a:lnTo>
                    <a:lnTo>
                      <a:pt x="153" y="126"/>
                    </a:lnTo>
                    <a:lnTo>
                      <a:pt x="153" y="118"/>
                    </a:lnTo>
                    <a:lnTo>
                      <a:pt x="153" y="106"/>
                    </a:lnTo>
                    <a:lnTo>
                      <a:pt x="151" y="10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3" name="Freeform 99">
                <a:extLst>
                  <a:ext uri="{FF2B5EF4-FFF2-40B4-BE49-F238E27FC236}">
                    <a16:creationId xmlns:a16="http://schemas.microsoft.com/office/drawing/2014/main" id="{9E64791B-3F7B-4ED5-879B-84E2BB65C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4" y="1522411"/>
                <a:ext cx="1227140" cy="1538286"/>
              </a:xfrm>
              <a:custGeom>
                <a:avLst/>
                <a:gdLst>
                  <a:gd name="T0" fmla="*/ 46 w 901"/>
                  <a:gd name="T1" fmla="*/ 488 h 1131"/>
                  <a:gd name="T2" fmla="*/ 163 w 901"/>
                  <a:gd name="T3" fmla="*/ 564 h 1131"/>
                  <a:gd name="T4" fmla="*/ 193 w 901"/>
                  <a:gd name="T5" fmla="*/ 633 h 1131"/>
                  <a:gd name="T6" fmla="*/ 133 w 901"/>
                  <a:gd name="T7" fmla="*/ 713 h 1131"/>
                  <a:gd name="T8" fmla="*/ 220 w 901"/>
                  <a:gd name="T9" fmla="*/ 748 h 1131"/>
                  <a:gd name="T10" fmla="*/ 234 w 901"/>
                  <a:gd name="T11" fmla="*/ 784 h 1131"/>
                  <a:gd name="T12" fmla="*/ 173 w 901"/>
                  <a:gd name="T13" fmla="*/ 825 h 1131"/>
                  <a:gd name="T14" fmla="*/ 134 w 901"/>
                  <a:gd name="T15" fmla="*/ 793 h 1131"/>
                  <a:gd name="T16" fmla="*/ 88 w 901"/>
                  <a:gd name="T17" fmla="*/ 796 h 1131"/>
                  <a:gd name="T18" fmla="*/ 121 w 901"/>
                  <a:gd name="T19" fmla="*/ 843 h 1131"/>
                  <a:gd name="T20" fmla="*/ 121 w 901"/>
                  <a:gd name="T21" fmla="*/ 873 h 1131"/>
                  <a:gd name="T22" fmla="*/ 133 w 901"/>
                  <a:gd name="T23" fmla="*/ 899 h 1131"/>
                  <a:gd name="T24" fmla="*/ 206 w 901"/>
                  <a:gd name="T25" fmla="*/ 878 h 1131"/>
                  <a:gd name="T26" fmla="*/ 194 w 901"/>
                  <a:gd name="T27" fmla="*/ 899 h 1131"/>
                  <a:gd name="T28" fmla="*/ 160 w 901"/>
                  <a:gd name="T29" fmla="*/ 964 h 1131"/>
                  <a:gd name="T30" fmla="*/ 226 w 901"/>
                  <a:gd name="T31" fmla="*/ 979 h 1131"/>
                  <a:gd name="T32" fmla="*/ 249 w 901"/>
                  <a:gd name="T33" fmla="*/ 971 h 1131"/>
                  <a:gd name="T34" fmla="*/ 240 w 901"/>
                  <a:gd name="T35" fmla="*/ 1001 h 1131"/>
                  <a:gd name="T36" fmla="*/ 286 w 901"/>
                  <a:gd name="T37" fmla="*/ 1078 h 1131"/>
                  <a:gd name="T38" fmla="*/ 346 w 901"/>
                  <a:gd name="T39" fmla="*/ 1033 h 1131"/>
                  <a:gd name="T40" fmla="*/ 327 w 901"/>
                  <a:gd name="T41" fmla="*/ 1051 h 1131"/>
                  <a:gd name="T42" fmla="*/ 305 w 901"/>
                  <a:gd name="T43" fmla="*/ 1107 h 1131"/>
                  <a:gd name="T44" fmla="*/ 418 w 901"/>
                  <a:gd name="T45" fmla="*/ 1094 h 1131"/>
                  <a:gd name="T46" fmla="*/ 523 w 901"/>
                  <a:gd name="T47" fmla="*/ 1131 h 1131"/>
                  <a:gd name="T48" fmla="*/ 628 w 901"/>
                  <a:gd name="T49" fmla="*/ 1066 h 1131"/>
                  <a:gd name="T50" fmla="*/ 701 w 901"/>
                  <a:gd name="T51" fmla="*/ 1001 h 1131"/>
                  <a:gd name="T52" fmla="*/ 864 w 901"/>
                  <a:gd name="T53" fmla="*/ 685 h 1131"/>
                  <a:gd name="T54" fmla="*/ 897 w 901"/>
                  <a:gd name="T55" fmla="*/ 611 h 1131"/>
                  <a:gd name="T56" fmla="*/ 807 w 901"/>
                  <a:gd name="T57" fmla="*/ 551 h 1131"/>
                  <a:gd name="T58" fmla="*/ 710 w 901"/>
                  <a:gd name="T59" fmla="*/ 528 h 1131"/>
                  <a:gd name="T60" fmla="*/ 698 w 901"/>
                  <a:gd name="T61" fmla="*/ 463 h 1131"/>
                  <a:gd name="T62" fmla="*/ 703 w 901"/>
                  <a:gd name="T63" fmla="*/ 352 h 1131"/>
                  <a:gd name="T64" fmla="*/ 762 w 901"/>
                  <a:gd name="T65" fmla="*/ 289 h 1131"/>
                  <a:gd name="T66" fmla="*/ 686 w 901"/>
                  <a:gd name="T67" fmla="*/ 226 h 1131"/>
                  <a:gd name="T68" fmla="*/ 647 w 901"/>
                  <a:gd name="T69" fmla="*/ 127 h 1131"/>
                  <a:gd name="T70" fmla="*/ 571 w 901"/>
                  <a:gd name="T71" fmla="*/ 134 h 1131"/>
                  <a:gd name="T72" fmla="*/ 534 w 901"/>
                  <a:gd name="T73" fmla="*/ 63 h 1131"/>
                  <a:gd name="T74" fmla="*/ 484 w 901"/>
                  <a:gd name="T75" fmla="*/ 62 h 1131"/>
                  <a:gd name="T76" fmla="*/ 459 w 901"/>
                  <a:gd name="T77" fmla="*/ 116 h 1131"/>
                  <a:gd name="T78" fmla="*/ 278 w 901"/>
                  <a:gd name="T79" fmla="*/ 83 h 1131"/>
                  <a:gd name="T80" fmla="*/ 107 w 901"/>
                  <a:gd name="T81" fmla="*/ 339 h 1131"/>
                  <a:gd name="T82" fmla="*/ 223 w 901"/>
                  <a:gd name="T83" fmla="*/ 513 h 1131"/>
                  <a:gd name="T84" fmla="*/ 320 w 901"/>
                  <a:gd name="T85" fmla="*/ 487 h 1131"/>
                  <a:gd name="T86" fmla="*/ 328 w 901"/>
                  <a:gd name="T87" fmla="*/ 437 h 1131"/>
                  <a:gd name="T88" fmla="*/ 404 w 901"/>
                  <a:gd name="T89" fmla="*/ 443 h 1131"/>
                  <a:gd name="T90" fmla="*/ 412 w 901"/>
                  <a:gd name="T91" fmla="*/ 537 h 1131"/>
                  <a:gd name="T92" fmla="*/ 461 w 901"/>
                  <a:gd name="T93" fmla="*/ 542 h 1131"/>
                  <a:gd name="T94" fmla="*/ 449 w 901"/>
                  <a:gd name="T95" fmla="*/ 599 h 1131"/>
                  <a:gd name="T96" fmla="*/ 391 w 901"/>
                  <a:gd name="T97" fmla="*/ 644 h 1131"/>
                  <a:gd name="T98" fmla="*/ 343 w 901"/>
                  <a:gd name="T99" fmla="*/ 636 h 1131"/>
                  <a:gd name="T100" fmla="*/ 262 w 901"/>
                  <a:gd name="T101" fmla="*/ 651 h 1131"/>
                  <a:gd name="T102" fmla="*/ 211 w 901"/>
                  <a:gd name="T103" fmla="*/ 569 h 1131"/>
                  <a:gd name="T104" fmla="*/ 165 w 901"/>
                  <a:gd name="T105" fmla="*/ 499 h 1131"/>
                  <a:gd name="T106" fmla="*/ 90 w 901"/>
                  <a:gd name="T107" fmla="*/ 361 h 1131"/>
                  <a:gd name="T108" fmla="*/ 0 w 901"/>
                  <a:gd name="T109" fmla="*/ 364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01" h="1131">
                    <a:moveTo>
                      <a:pt x="17" y="462"/>
                    </a:moveTo>
                    <a:cubicBezTo>
                      <a:pt x="29" y="479"/>
                      <a:pt x="29" y="479"/>
                      <a:pt x="29" y="479"/>
                    </a:cubicBezTo>
                    <a:cubicBezTo>
                      <a:pt x="46" y="476"/>
                      <a:pt x="46" y="476"/>
                      <a:pt x="46" y="476"/>
                    </a:cubicBezTo>
                    <a:cubicBezTo>
                      <a:pt x="46" y="481"/>
                      <a:pt x="46" y="481"/>
                      <a:pt x="46" y="481"/>
                    </a:cubicBezTo>
                    <a:cubicBezTo>
                      <a:pt x="47" y="482"/>
                      <a:pt x="47" y="482"/>
                      <a:pt x="47" y="482"/>
                    </a:cubicBezTo>
                    <a:cubicBezTo>
                      <a:pt x="48" y="483"/>
                      <a:pt x="48" y="483"/>
                      <a:pt x="48" y="483"/>
                    </a:cubicBezTo>
                    <a:cubicBezTo>
                      <a:pt x="46" y="488"/>
                      <a:pt x="46" y="488"/>
                      <a:pt x="46" y="488"/>
                    </a:cubicBezTo>
                    <a:cubicBezTo>
                      <a:pt x="73" y="497"/>
                      <a:pt x="73" y="497"/>
                      <a:pt x="73" y="497"/>
                    </a:cubicBezTo>
                    <a:cubicBezTo>
                      <a:pt x="85" y="526"/>
                      <a:pt x="85" y="526"/>
                      <a:pt x="85" y="526"/>
                    </a:cubicBezTo>
                    <a:cubicBezTo>
                      <a:pt x="89" y="551"/>
                      <a:pt x="89" y="551"/>
                      <a:pt x="89" y="551"/>
                    </a:cubicBezTo>
                    <a:cubicBezTo>
                      <a:pt x="106" y="551"/>
                      <a:pt x="106" y="551"/>
                      <a:pt x="106" y="551"/>
                    </a:cubicBezTo>
                    <a:cubicBezTo>
                      <a:pt x="107" y="551"/>
                      <a:pt x="107" y="551"/>
                      <a:pt x="108" y="552"/>
                    </a:cubicBezTo>
                    <a:cubicBezTo>
                      <a:pt x="146" y="564"/>
                      <a:pt x="146" y="564"/>
                      <a:pt x="146" y="564"/>
                    </a:cubicBezTo>
                    <a:cubicBezTo>
                      <a:pt x="163" y="564"/>
                      <a:pt x="163" y="564"/>
                      <a:pt x="163" y="564"/>
                    </a:cubicBezTo>
                    <a:cubicBezTo>
                      <a:pt x="164" y="564"/>
                      <a:pt x="164" y="564"/>
                      <a:pt x="165" y="564"/>
                    </a:cubicBezTo>
                    <a:cubicBezTo>
                      <a:pt x="180" y="571"/>
                      <a:pt x="180" y="571"/>
                      <a:pt x="180" y="571"/>
                    </a:cubicBezTo>
                    <a:cubicBezTo>
                      <a:pt x="181" y="571"/>
                      <a:pt x="182" y="573"/>
                      <a:pt x="182" y="575"/>
                    </a:cubicBezTo>
                    <a:cubicBezTo>
                      <a:pt x="182" y="595"/>
                      <a:pt x="182" y="595"/>
                      <a:pt x="182" y="595"/>
                    </a:cubicBezTo>
                    <a:cubicBezTo>
                      <a:pt x="187" y="602"/>
                      <a:pt x="187" y="602"/>
                      <a:pt x="187" y="602"/>
                    </a:cubicBezTo>
                    <a:cubicBezTo>
                      <a:pt x="187" y="603"/>
                      <a:pt x="188" y="604"/>
                      <a:pt x="188" y="604"/>
                    </a:cubicBezTo>
                    <a:cubicBezTo>
                      <a:pt x="189" y="616"/>
                      <a:pt x="192" y="631"/>
                      <a:pt x="193" y="633"/>
                    </a:cubicBezTo>
                    <a:cubicBezTo>
                      <a:pt x="197" y="637"/>
                      <a:pt x="204" y="653"/>
                      <a:pt x="207" y="658"/>
                    </a:cubicBezTo>
                    <a:cubicBezTo>
                      <a:pt x="207" y="658"/>
                      <a:pt x="207" y="659"/>
                      <a:pt x="207" y="660"/>
                    </a:cubicBezTo>
                    <a:cubicBezTo>
                      <a:pt x="200" y="690"/>
                      <a:pt x="200" y="690"/>
                      <a:pt x="200" y="690"/>
                    </a:cubicBezTo>
                    <a:cubicBezTo>
                      <a:pt x="200" y="692"/>
                      <a:pt x="198" y="693"/>
                      <a:pt x="197" y="693"/>
                    </a:cubicBezTo>
                    <a:cubicBezTo>
                      <a:pt x="193" y="694"/>
                      <a:pt x="165" y="696"/>
                      <a:pt x="152" y="696"/>
                    </a:cubicBezTo>
                    <a:cubicBezTo>
                      <a:pt x="152" y="699"/>
                      <a:pt x="152" y="699"/>
                      <a:pt x="152" y="699"/>
                    </a:cubicBezTo>
                    <a:cubicBezTo>
                      <a:pt x="133" y="713"/>
                      <a:pt x="133" y="713"/>
                      <a:pt x="133" y="713"/>
                    </a:cubicBezTo>
                    <a:cubicBezTo>
                      <a:pt x="124" y="722"/>
                      <a:pt x="124" y="722"/>
                      <a:pt x="124" y="722"/>
                    </a:cubicBezTo>
                    <a:cubicBezTo>
                      <a:pt x="154" y="725"/>
                      <a:pt x="154" y="725"/>
                      <a:pt x="154" y="725"/>
                    </a:cubicBezTo>
                    <a:cubicBezTo>
                      <a:pt x="159" y="729"/>
                      <a:pt x="159" y="729"/>
                      <a:pt x="159" y="729"/>
                    </a:cubicBezTo>
                    <a:cubicBezTo>
                      <a:pt x="169" y="748"/>
                      <a:pt x="169" y="748"/>
                      <a:pt x="169" y="748"/>
                    </a:cubicBezTo>
                    <a:cubicBezTo>
                      <a:pt x="178" y="754"/>
                      <a:pt x="178" y="754"/>
                      <a:pt x="178" y="754"/>
                    </a:cubicBezTo>
                    <a:cubicBezTo>
                      <a:pt x="189" y="755"/>
                      <a:pt x="189" y="755"/>
                      <a:pt x="189" y="755"/>
                    </a:cubicBezTo>
                    <a:cubicBezTo>
                      <a:pt x="220" y="748"/>
                      <a:pt x="220" y="748"/>
                      <a:pt x="220" y="748"/>
                    </a:cubicBezTo>
                    <a:cubicBezTo>
                      <a:pt x="219" y="752"/>
                      <a:pt x="219" y="752"/>
                      <a:pt x="219" y="752"/>
                    </a:cubicBezTo>
                    <a:cubicBezTo>
                      <a:pt x="217" y="762"/>
                      <a:pt x="217" y="762"/>
                      <a:pt x="217" y="762"/>
                    </a:cubicBezTo>
                    <a:cubicBezTo>
                      <a:pt x="215" y="767"/>
                      <a:pt x="215" y="767"/>
                      <a:pt x="215" y="767"/>
                    </a:cubicBezTo>
                    <a:cubicBezTo>
                      <a:pt x="221" y="768"/>
                      <a:pt x="221" y="768"/>
                      <a:pt x="221" y="768"/>
                    </a:cubicBezTo>
                    <a:cubicBezTo>
                      <a:pt x="226" y="772"/>
                      <a:pt x="226" y="772"/>
                      <a:pt x="226" y="772"/>
                    </a:cubicBezTo>
                    <a:cubicBezTo>
                      <a:pt x="231" y="777"/>
                      <a:pt x="231" y="777"/>
                      <a:pt x="231" y="777"/>
                    </a:cubicBezTo>
                    <a:cubicBezTo>
                      <a:pt x="234" y="784"/>
                      <a:pt x="234" y="784"/>
                      <a:pt x="234" y="784"/>
                    </a:cubicBezTo>
                    <a:cubicBezTo>
                      <a:pt x="219" y="786"/>
                      <a:pt x="219" y="786"/>
                      <a:pt x="219" y="786"/>
                    </a:cubicBezTo>
                    <a:cubicBezTo>
                      <a:pt x="208" y="780"/>
                      <a:pt x="208" y="780"/>
                      <a:pt x="208" y="780"/>
                    </a:cubicBezTo>
                    <a:cubicBezTo>
                      <a:pt x="198" y="778"/>
                      <a:pt x="198" y="778"/>
                      <a:pt x="198" y="778"/>
                    </a:cubicBezTo>
                    <a:cubicBezTo>
                      <a:pt x="187" y="796"/>
                      <a:pt x="187" y="796"/>
                      <a:pt x="187" y="796"/>
                    </a:cubicBezTo>
                    <a:cubicBezTo>
                      <a:pt x="184" y="814"/>
                      <a:pt x="184" y="814"/>
                      <a:pt x="184" y="814"/>
                    </a:cubicBezTo>
                    <a:cubicBezTo>
                      <a:pt x="180" y="822"/>
                      <a:pt x="180" y="822"/>
                      <a:pt x="180" y="822"/>
                    </a:cubicBezTo>
                    <a:cubicBezTo>
                      <a:pt x="173" y="825"/>
                      <a:pt x="173" y="825"/>
                      <a:pt x="173" y="825"/>
                    </a:cubicBezTo>
                    <a:cubicBezTo>
                      <a:pt x="166" y="822"/>
                      <a:pt x="166" y="822"/>
                      <a:pt x="166" y="822"/>
                    </a:cubicBezTo>
                    <a:cubicBezTo>
                      <a:pt x="163" y="815"/>
                      <a:pt x="163" y="815"/>
                      <a:pt x="163" y="815"/>
                    </a:cubicBezTo>
                    <a:cubicBezTo>
                      <a:pt x="162" y="805"/>
                      <a:pt x="162" y="805"/>
                      <a:pt x="162" y="805"/>
                    </a:cubicBezTo>
                    <a:cubicBezTo>
                      <a:pt x="163" y="796"/>
                      <a:pt x="163" y="796"/>
                      <a:pt x="163" y="796"/>
                    </a:cubicBezTo>
                    <a:cubicBezTo>
                      <a:pt x="153" y="801"/>
                      <a:pt x="153" y="801"/>
                      <a:pt x="153" y="801"/>
                    </a:cubicBezTo>
                    <a:cubicBezTo>
                      <a:pt x="143" y="798"/>
                      <a:pt x="143" y="798"/>
                      <a:pt x="143" y="798"/>
                    </a:cubicBezTo>
                    <a:cubicBezTo>
                      <a:pt x="134" y="793"/>
                      <a:pt x="134" y="793"/>
                      <a:pt x="134" y="793"/>
                    </a:cubicBezTo>
                    <a:cubicBezTo>
                      <a:pt x="123" y="790"/>
                      <a:pt x="123" y="790"/>
                      <a:pt x="123" y="790"/>
                    </a:cubicBezTo>
                    <a:cubicBezTo>
                      <a:pt x="110" y="793"/>
                      <a:pt x="110" y="793"/>
                      <a:pt x="110" y="793"/>
                    </a:cubicBezTo>
                    <a:cubicBezTo>
                      <a:pt x="102" y="793"/>
                      <a:pt x="102" y="793"/>
                      <a:pt x="102" y="793"/>
                    </a:cubicBezTo>
                    <a:cubicBezTo>
                      <a:pt x="97" y="790"/>
                      <a:pt x="97" y="790"/>
                      <a:pt x="97" y="790"/>
                    </a:cubicBezTo>
                    <a:cubicBezTo>
                      <a:pt x="93" y="794"/>
                      <a:pt x="93" y="794"/>
                      <a:pt x="93" y="794"/>
                    </a:cubicBezTo>
                    <a:cubicBezTo>
                      <a:pt x="91" y="795"/>
                      <a:pt x="91" y="795"/>
                      <a:pt x="91" y="795"/>
                    </a:cubicBezTo>
                    <a:cubicBezTo>
                      <a:pt x="88" y="796"/>
                      <a:pt x="88" y="796"/>
                      <a:pt x="88" y="796"/>
                    </a:cubicBezTo>
                    <a:cubicBezTo>
                      <a:pt x="94" y="807"/>
                      <a:pt x="94" y="807"/>
                      <a:pt x="94" y="807"/>
                    </a:cubicBezTo>
                    <a:cubicBezTo>
                      <a:pt x="98" y="818"/>
                      <a:pt x="98" y="818"/>
                      <a:pt x="98" y="818"/>
                    </a:cubicBezTo>
                    <a:cubicBezTo>
                      <a:pt x="103" y="827"/>
                      <a:pt x="103" y="827"/>
                      <a:pt x="103" y="827"/>
                    </a:cubicBezTo>
                    <a:cubicBezTo>
                      <a:pt x="109" y="831"/>
                      <a:pt x="109" y="831"/>
                      <a:pt x="109" y="831"/>
                    </a:cubicBezTo>
                    <a:cubicBezTo>
                      <a:pt x="127" y="829"/>
                      <a:pt x="127" y="829"/>
                      <a:pt x="127" y="829"/>
                    </a:cubicBezTo>
                    <a:cubicBezTo>
                      <a:pt x="130" y="831"/>
                      <a:pt x="130" y="831"/>
                      <a:pt x="130" y="831"/>
                    </a:cubicBezTo>
                    <a:cubicBezTo>
                      <a:pt x="121" y="843"/>
                      <a:pt x="121" y="843"/>
                      <a:pt x="121" y="843"/>
                    </a:cubicBezTo>
                    <a:cubicBezTo>
                      <a:pt x="114" y="847"/>
                      <a:pt x="114" y="847"/>
                      <a:pt x="114" y="847"/>
                    </a:cubicBezTo>
                    <a:cubicBezTo>
                      <a:pt x="105" y="850"/>
                      <a:pt x="105" y="850"/>
                      <a:pt x="105" y="850"/>
                    </a:cubicBezTo>
                    <a:cubicBezTo>
                      <a:pt x="96" y="855"/>
                      <a:pt x="96" y="855"/>
                      <a:pt x="96" y="855"/>
                    </a:cubicBezTo>
                    <a:cubicBezTo>
                      <a:pt x="93" y="864"/>
                      <a:pt x="93" y="864"/>
                      <a:pt x="93" y="864"/>
                    </a:cubicBezTo>
                    <a:cubicBezTo>
                      <a:pt x="95" y="875"/>
                      <a:pt x="95" y="875"/>
                      <a:pt x="95" y="875"/>
                    </a:cubicBezTo>
                    <a:cubicBezTo>
                      <a:pt x="101" y="877"/>
                      <a:pt x="101" y="877"/>
                      <a:pt x="101" y="877"/>
                    </a:cubicBezTo>
                    <a:cubicBezTo>
                      <a:pt x="121" y="873"/>
                      <a:pt x="121" y="873"/>
                      <a:pt x="121" y="873"/>
                    </a:cubicBezTo>
                    <a:cubicBezTo>
                      <a:pt x="111" y="887"/>
                      <a:pt x="111" y="887"/>
                      <a:pt x="111" y="887"/>
                    </a:cubicBezTo>
                    <a:cubicBezTo>
                      <a:pt x="107" y="895"/>
                      <a:pt x="107" y="895"/>
                      <a:pt x="107" y="895"/>
                    </a:cubicBezTo>
                    <a:cubicBezTo>
                      <a:pt x="107" y="903"/>
                      <a:pt x="107" y="903"/>
                      <a:pt x="107" y="903"/>
                    </a:cubicBezTo>
                    <a:cubicBezTo>
                      <a:pt x="111" y="907"/>
                      <a:pt x="111" y="907"/>
                      <a:pt x="111" y="907"/>
                    </a:cubicBezTo>
                    <a:cubicBezTo>
                      <a:pt x="119" y="907"/>
                      <a:pt x="119" y="907"/>
                      <a:pt x="119" y="907"/>
                    </a:cubicBezTo>
                    <a:cubicBezTo>
                      <a:pt x="127" y="905"/>
                      <a:pt x="127" y="905"/>
                      <a:pt x="127" y="905"/>
                    </a:cubicBezTo>
                    <a:cubicBezTo>
                      <a:pt x="133" y="899"/>
                      <a:pt x="133" y="899"/>
                      <a:pt x="133" y="899"/>
                    </a:cubicBezTo>
                    <a:cubicBezTo>
                      <a:pt x="158" y="873"/>
                      <a:pt x="158" y="873"/>
                      <a:pt x="158" y="873"/>
                    </a:cubicBezTo>
                    <a:cubicBezTo>
                      <a:pt x="171" y="864"/>
                      <a:pt x="171" y="864"/>
                      <a:pt x="171" y="864"/>
                    </a:cubicBezTo>
                    <a:cubicBezTo>
                      <a:pt x="187" y="855"/>
                      <a:pt x="187" y="855"/>
                      <a:pt x="187" y="855"/>
                    </a:cubicBezTo>
                    <a:cubicBezTo>
                      <a:pt x="187" y="866"/>
                      <a:pt x="187" y="866"/>
                      <a:pt x="187" y="866"/>
                    </a:cubicBezTo>
                    <a:cubicBezTo>
                      <a:pt x="191" y="872"/>
                      <a:pt x="191" y="872"/>
                      <a:pt x="191" y="872"/>
                    </a:cubicBezTo>
                    <a:cubicBezTo>
                      <a:pt x="197" y="876"/>
                      <a:pt x="197" y="876"/>
                      <a:pt x="197" y="876"/>
                    </a:cubicBezTo>
                    <a:cubicBezTo>
                      <a:pt x="206" y="878"/>
                      <a:pt x="206" y="878"/>
                      <a:pt x="206" y="878"/>
                    </a:cubicBezTo>
                    <a:cubicBezTo>
                      <a:pt x="220" y="866"/>
                      <a:pt x="220" y="866"/>
                      <a:pt x="220" y="866"/>
                    </a:cubicBezTo>
                    <a:cubicBezTo>
                      <a:pt x="230" y="861"/>
                      <a:pt x="230" y="861"/>
                      <a:pt x="230" y="861"/>
                    </a:cubicBezTo>
                    <a:cubicBezTo>
                      <a:pt x="234" y="864"/>
                      <a:pt x="234" y="864"/>
                      <a:pt x="234" y="864"/>
                    </a:cubicBezTo>
                    <a:cubicBezTo>
                      <a:pt x="233" y="880"/>
                      <a:pt x="233" y="880"/>
                      <a:pt x="233" y="880"/>
                    </a:cubicBezTo>
                    <a:cubicBezTo>
                      <a:pt x="229" y="885"/>
                      <a:pt x="229" y="885"/>
                      <a:pt x="229" y="885"/>
                    </a:cubicBezTo>
                    <a:cubicBezTo>
                      <a:pt x="211" y="890"/>
                      <a:pt x="211" y="890"/>
                      <a:pt x="211" y="890"/>
                    </a:cubicBezTo>
                    <a:cubicBezTo>
                      <a:pt x="194" y="899"/>
                      <a:pt x="194" y="899"/>
                      <a:pt x="194" y="899"/>
                    </a:cubicBezTo>
                    <a:cubicBezTo>
                      <a:pt x="186" y="902"/>
                      <a:pt x="186" y="902"/>
                      <a:pt x="186" y="902"/>
                    </a:cubicBezTo>
                    <a:cubicBezTo>
                      <a:pt x="175" y="903"/>
                      <a:pt x="175" y="903"/>
                      <a:pt x="175" y="903"/>
                    </a:cubicBezTo>
                    <a:cubicBezTo>
                      <a:pt x="170" y="908"/>
                      <a:pt x="170" y="908"/>
                      <a:pt x="170" y="908"/>
                    </a:cubicBezTo>
                    <a:cubicBezTo>
                      <a:pt x="163" y="943"/>
                      <a:pt x="163" y="943"/>
                      <a:pt x="163" y="943"/>
                    </a:cubicBezTo>
                    <a:cubicBezTo>
                      <a:pt x="178" y="943"/>
                      <a:pt x="178" y="943"/>
                      <a:pt x="178" y="943"/>
                    </a:cubicBezTo>
                    <a:cubicBezTo>
                      <a:pt x="173" y="953"/>
                      <a:pt x="173" y="953"/>
                      <a:pt x="173" y="953"/>
                    </a:cubicBezTo>
                    <a:cubicBezTo>
                      <a:pt x="160" y="964"/>
                      <a:pt x="160" y="964"/>
                      <a:pt x="160" y="964"/>
                    </a:cubicBezTo>
                    <a:cubicBezTo>
                      <a:pt x="155" y="972"/>
                      <a:pt x="155" y="972"/>
                      <a:pt x="155" y="972"/>
                    </a:cubicBezTo>
                    <a:cubicBezTo>
                      <a:pt x="186" y="982"/>
                      <a:pt x="186" y="982"/>
                      <a:pt x="186" y="982"/>
                    </a:cubicBezTo>
                    <a:cubicBezTo>
                      <a:pt x="199" y="979"/>
                      <a:pt x="199" y="979"/>
                      <a:pt x="199" y="979"/>
                    </a:cubicBezTo>
                    <a:cubicBezTo>
                      <a:pt x="211" y="961"/>
                      <a:pt x="211" y="961"/>
                      <a:pt x="211" y="961"/>
                    </a:cubicBezTo>
                    <a:cubicBezTo>
                      <a:pt x="213" y="976"/>
                      <a:pt x="213" y="976"/>
                      <a:pt x="213" y="976"/>
                    </a:cubicBezTo>
                    <a:cubicBezTo>
                      <a:pt x="219" y="982"/>
                      <a:pt x="219" y="982"/>
                      <a:pt x="219" y="982"/>
                    </a:cubicBezTo>
                    <a:cubicBezTo>
                      <a:pt x="226" y="979"/>
                      <a:pt x="226" y="979"/>
                      <a:pt x="226" y="979"/>
                    </a:cubicBezTo>
                    <a:cubicBezTo>
                      <a:pt x="229" y="964"/>
                      <a:pt x="229" y="964"/>
                      <a:pt x="229" y="964"/>
                    </a:cubicBezTo>
                    <a:cubicBezTo>
                      <a:pt x="230" y="950"/>
                      <a:pt x="230" y="950"/>
                      <a:pt x="230" y="950"/>
                    </a:cubicBezTo>
                    <a:cubicBezTo>
                      <a:pt x="234" y="936"/>
                      <a:pt x="234" y="936"/>
                      <a:pt x="234" y="936"/>
                    </a:cubicBezTo>
                    <a:cubicBezTo>
                      <a:pt x="240" y="928"/>
                      <a:pt x="240" y="928"/>
                      <a:pt x="240" y="928"/>
                    </a:cubicBezTo>
                    <a:cubicBezTo>
                      <a:pt x="248" y="932"/>
                      <a:pt x="248" y="932"/>
                      <a:pt x="248" y="932"/>
                    </a:cubicBezTo>
                    <a:cubicBezTo>
                      <a:pt x="242" y="955"/>
                      <a:pt x="242" y="955"/>
                      <a:pt x="242" y="955"/>
                    </a:cubicBezTo>
                    <a:cubicBezTo>
                      <a:pt x="249" y="971"/>
                      <a:pt x="249" y="971"/>
                      <a:pt x="249" y="971"/>
                    </a:cubicBezTo>
                    <a:cubicBezTo>
                      <a:pt x="259" y="986"/>
                      <a:pt x="259" y="986"/>
                      <a:pt x="259" y="986"/>
                    </a:cubicBezTo>
                    <a:cubicBezTo>
                      <a:pt x="262" y="1002"/>
                      <a:pt x="262" y="1002"/>
                      <a:pt x="262" y="1002"/>
                    </a:cubicBezTo>
                    <a:cubicBezTo>
                      <a:pt x="256" y="998"/>
                      <a:pt x="256" y="998"/>
                      <a:pt x="256" y="998"/>
                    </a:cubicBezTo>
                    <a:cubicBezTo>
                      <a:pt x="249" y="995"/>
                      <a:pt x="249" y="995"/>
                      <a:pt x="249" y="995"/>
                    </a:cubicBezTo>
                    <a:cubicBezTo>
                      <a:pt x="242" y="995"/>
                      <a:pt x="242" y="995"/>
                      <a:pt x="242" y="995"/>
                    </a:cubicBezTo>
                    <a:cubicBezTo>
                      <a:pt x="234" y="996"/>
                      <a:pt x="234" y="996"/>
                      <a:pt x="234" y="996"/>
                    </a:cubicBezTo>
                    <a:cubicBezTo>
                      <a:pt x="240" y="1001"/>
                      <a:pt x="240" y="1001"/>
                      <a:pt x="240" y="1001"/>
                    </a:cubicBezTo>
                    <a:cubicBezTo>
                      <a:pt x="243" y="1002"/>
                      <a:pt x="243" y="1002"/>
                      <a:pt x="243" y="1002"/>
                    </a:cubicBezTo>
                    <a:cubicBezTo>
                      <a:pt x="243" y="1008"/>
                      <a:pt x="243" y="1008"/>
                      <a:pt x="243" y="1008"/>
                    </a:cubicBezTo>
                    <a:cubicBezTo>
                      <a:pt x="196" y="1008"/>
                      <a:pt x="196" y="1008"/>
                      <a:pt x="196" y="1008"/>
                    </a:cubicBezTo>
                    <a:cubicBezTo>
                      <a:pt x="211" y="1035"/>
                      <a:pt x="211" y="1035"/>
                      <a:pt x="211" y="1035"/>
                    </a:cubicBezTo>
                    <a:cubicBezTo>
                      <a:pt x="236" y="1059"/>
                      <a:pt x="236" y="1059"/>
                      <a:pt x="236" y="1059"/>
                    </a:cubicBezTo>
                    <a:cubicBezTo>
                      <a:pt x="263" y="1075"/>
                      <a:pt x="263" y="1075"/>
                      <a:pt x="263" y="1075"/>
                    </a:cubicBezTo>
                    <a:cubicBezTo>
                      <a:pt x="286" y="1078"/>
                      <a:pt x="286" y="1078"/>
                      <a:pt x="286" y="1078"/>
                    </a:cubicBezTo>
                    <a:cubicBezTo>
                      <a:pt x="302" y="1073"/>
                      <a:pt x="302" y="1073"/>
                      <a:pt x="302" y="1073"/>
                    </a:cubicBezTo>
                    <a:cubicBezTo>
                      <a:pt x="307" y="1067"/>
                      <a:pt x="307" y="1067"/>
                      <a:pt x="307" y="1067"/>
                    </a:cubicBezTo>
                    <a:cubicBezTo>
                      <a:pt x="305" y="1040"/>
                      <a:pt x="305" y="1040"/>
                      <a:pt x="305" y="1040"/>
                    </a:cubicBezTo>
                    <a:cubicBezTo>
                      <a:pt x="311" y="1031"/>
                      <a:pt x="311" y="1031"/>
                      <a:pt x="311" y="1031"/>
                    </a:cubicBezTo>
                    <a:cubicBezTo>
                      <a:pt x="352" y="1020"/>
                      <a:pt x="352" y="1020"/>
                      <a:pt x="352" y="1020"/>
                    </a:cubicBezTo>
                    <a:cubicBezTo>
                      <a:pt x="350" y="1030"/>
                      <a:pt x="350" y="1030"/>
                      <a:pt x="350" y="1030"/>
                    </a:cubicBezTo>
                    <a:cubicBezTo>
                      <a:pt x="346" y="1033"/>
                      <a:pt x="346" y="1033"/>
                      <a:pt x="346" y="1033"/>
                    </a:cubicBezTo>
                    <a:cubicBezTo>
                      <a:pt x="339" y="1034"/>
                      <a:pt x="339" y="1034"/>
                      <a:pt x="339" y="1034"/>
                    </a:cubicBezTo>
                    <a:cubicBezTo>
                      <a:pt x="330" y="1039"/>
                      <a:pt x="330" y="1039"/>
                      <a:pt x="330" y="1039"/>
                    </a:cubicBezTo>
                    <a:cubicBezTo>
                      <a:pt x="326" y="1039"/>
                      <a:pt x="326" y="1039"/>
                      <a:pt x="326" y="1039"/>
                    </a:cubicBezTo>
                    <a:cubicBezTo>
                      <a:pt x="323" y="1039"/>
                      <a:pt x="323" y="1039"/>
                      <a:pt x="323" y="1039"/>
                    </a:cubicBezTo>
                    <a:cubicBezTo>
                      <a:pt x="319" y="1043"/>
                      <a:pt x="319" y="1043"/>
                      <a:pt x="319" y="1043"/>
                    </a:cubicBezTo>
                    <a:cubicBezTo>
                      <a:pt x="320" y="1045"/>
                      <a:pt x="320" y="1045"/>
                      <a:pt x="320" y="1045"/>
                    </a:cubicBezTo>
                    <a:cubicBezTo>
                      <a:pt x="327" y="1051"/>
                      <a:pt x="327" y="1051"/>
                      <a:pt x="327" y="1051"/>
                    </a:cubicBezTo>
                    <a:cubicBezTo>
                      <a:pt x="328" y="1055"/>
                      <a:pt x="328" y="1055"/>
                      <a:pt x="328" y="1055"/>
                    </a:cubicBezTo>
                    <a:cubicBezTo>
                      <a:pt x="323" y="1076"/>
                      <a:pt x="323" y="1076"/>
                      <a:pt x="323" y="1076"/>
                    </a:cubicBezTo>
                    <a:cubicBezTo>
                      <a:pt x="316" y="1084"/>
                      <a:pt x="316" y="1084"/>
                      <a:pt x="316" y="1084"/>
                    </a:cubicBezTo>
                    <a:cubicBezTo>
                      <a:pt x="305" y="1089"/>
                      <a:pt x="305" y="1089"/>
                      <a:pt x="305" y="1089"/>
                    </a:cubicBezTo>
                    <a:cubicBezTo>
                      <a:pt x="295" y="1097"/>
                      <a:pt x="295" y="1097"/>
                      <a:pt x="295" y="1097"/>
                    </a:cubicBezTo>
                    <a:cubicBezTo>
                      <a:pt x="304" y="1106"/>
                      <a:pt x="304" y="1106"/>
                      <a:pt x="304" y="1106"/>
                    </a:cubicBezTo>
                    <a:cubicBezTo>
                      <a:pt x="304" y="1106"/>
                      <a:pt x="304" y="1106"/>
                      <a:pt x="305" y="1107"/>
                    </a:cubicBezTo>
                    <a:cubicBezTo>
                      <a:pt x="323" y="1117"/>
                      <a:pt x="323" y="1117"/>
                      <a:pt x="323" y="1117"/>
                    </a:cubicBezTo>
                    <a:cubicBezTo>
                      <a:pt x="339" y="1117"/>
                      <a:pt x="339" y="1117"/>
                      <a:pt x="339" y="1117"/>
                    </a:cubicBezTo>
                    <a:cubicBezTo>
                      <a:pt x="340" y="1117"/>
                      <a:pt x="340" y="1117"/>
                      <a:pt x="340" y="1118"/>
                    </a:cubicBezTo>
                    <a:cubicBezTo>
                      <a:pt x="362" y="1126"/>
                      <a:pt x="362" y="1126"/>
                      <a:pt x="362" y="1126"/>
                    </a:cubicBezTo>
                    <a:cubicBezTo>
                      <a:pt x="374" y="1121"/>
                      <a:pt x="374" y="1121"/>
                      <a:pt x="374" y="1121"/>
                    </a:cubicBezTo>
                    <a:cubicBezTo>
                      <a:pt x="403" y="1107"/>
                      <a:pt x="403" y="1107"/>
                      <a:pt x="403" y="1107"/>
                    </a:cubicBezTo>
                    <a:cubicBezTo>
                      <a:pt x="418" y="1094"/>
                      <a:pt x="418" y="1094"/>
                      <a:pt x="418" y="1094"/>
                    </a:cubicBezTo>
                    <a:cubicBezTo>
                      <a:pt x="419" y="1093"/>
                      <a:pt x="421" y="1093"/>
                      <a:pt x="422" y="1093"/>
                    </a:cubicBezTo>
                    <a:cubicBezTo>
                      <a:pt x="448" y="1098"/>
                      <a:pt x="448" y="1098"/>
                      <a:pt x="448" y="1098"/>
                    </a:cubicBezTo>
                    <a:cubicBezTo>
                      <a:pt x="448" y="1098"/>
                      <a:pt x="449" y="1098"/>
                      <a:pt x="449" y="1099"/>
                    </a:cubicBezTo>
                    <a:cubicBezTo>
                      <a:pt x="471" y="1114"/>
                      <a:pt x="471" y="1114"/>
                      <a:pt x="471" y="1114"/>
                    </a:cubicBezTo>
                    <a:cubicBezTo>
                      <a:pt x="489" y="1126"/>
                      <a:pt x="489" y="1126"/>
                      <a:pt x="489" y="1126"/>
                    </a:cubicBezTo>
                    <a:cubicBezTo>
                      <a:pt x="522" y="1131"/>
                      <a:pt x="522" y="1131"/>
                      <a:pt x="522" y="1131"/>
                    </a:cubicBezTo>
                    <a:cubicBezTo>
                      <a:pt x="522" y="1131"/>
                      <a:pt x="523" y="1131"/>
                      <a:pt x="523" y="1131"/>
                    </a:cubicBezTo>
                    <a:cubicBezTo>
                      <a:pt x="540" y="1127"/>
                      <a:pt x="540" y="1127"/>
                      <a:pt x="540" y="1127"/>
                    </a:cubicBezTo>
                    <a:cubicBezTo>
                      <a:pt x="554" y="1119"/>
                      <a:pt x="554" y="1119"/>
                      <a:pt x="554" y="1119"/>
                    </a:cubicBezTo>
                    <a:cubicBezTo>
                      <a:pt x="554" y="1118"/>
                      <a:pt x="554" y="1118"/>
                      <a:pt x="555" y="1118"/>
                    </a:cubicBezTo>
                    <a:cubicBezTo>
                      <a:pt x="594" y="1109"/>
                      <a:pt x="594" y="1109"/>
                      <a:pt x="594" y="1109"/>
                    </a:cubicBezTo>
                    <a:cubicBezTo>
                      <a:pt x="599" y="1081"/>
                      <a:pt x="599" y="1081"/>
                      <a:pt x="599" y="1081"/>
                    </a:cubicBezTo>
                    <a:cubicBezTo>
                      <a:pt x="599" y="1079"/>
                      <a:pt x="600" y="1078"/>
                      <a:pt x="601" y="1078"/>
                    </a:cubicBezTo>
                    <a:cubicBezTo>
                      <a:pt x="628" y="1066"/>
                      <a:pt x="628" y="1066"/>
                      <a:pt x="628" y="1066"/>
                    </a:cubicBezTo>
                    <a:cubicBezTo>
                      <a:pt x="654" y="1027"/>
                      <a:pt x="654" y="1027"/>
                      <a:pt x="654" y="1027"/>
                    </a:cubicBezTo>
                    <a:cubicBezTo>
                      <a:pt x="654" y="1026"/>
                      <a:pt x="655" y="1025"/>
                      <a:pt x="656" y="1025"/>
                    </a:cubicBezTo>
                    <a:cubicBezTo>
                      <a:pt x="669" y="1020"/>
                      <a:pt x="671" y="1021"/>
                      <a:pt x="673" y="1022"/>
                    </a:cubicBezTo>
                    <a:cubicBezTo>
                      <a:pt x="674" y="1023"/>
                      <a:pt x="678" y="1027"/>
                      <a:pt x="682" y="1030"/>
                    </a:cubicBezTo>
                    <a:cubicBezTo>
                      <a:pt x="685" y="1013"/>
                      <a:pt x="685" y="1013"/>
                      <a:pt x="685" y="1013"/>
                    </a:cubicBezTo>
                    <a:cubicBezTo>
                      <a:pt x="685" y="1012"/>
                      <a:pt x="686" y="1011"/>
                      <a:pt x="687" y="1011"/>
                    </a:cubicBezTo>
                    <a:cubicBezTo>
                      <a:pt x="701" y="1001"/>
                      <a:pt x="701" y="1001"/>
                      <a:pt x="701" y="1001"/>
                    </a:cubicBezTo>
                    <a:cubicBezTo>
                      <a:pt x="716" y="972"/>
                      <a:pt x="716" y="972"/>
                      <a:pt x="716" y="972"/>
                    </a:cubicBezTo>
                    <a:cubicBezTo>
                      <a:pt x="725" y="947"/>
                      <a:pt x="725" y="947"/>
                      <a:pt x="725" y="947"/>
                    </a:cubicBezTo>
                    <a:cubicBezTo>
                      <a:pt x="726" y="945"/>
                      <a:pt x="728" y="944"/>
                      <a:pt x="730" y="945"/>
                    </a:cubicBezTo>
                    <a:cubicBezTo>
                      <a:pt x="742" y="948"/>
                      <a:pt x="742" y="948"/>
                      <a:pt x="742" y="948"/>
                    </a:cubicBezTo>
                    <a:cubicBezTo>
                      <a:pt x="755" y="916"/>
                      <a:pt x="755" y="916"/>
                      <a:pt x="755" y="916"/>
                    </a:cubicBezTo>
                    <a:cubicBezTo>
                      <a:pt x="756" y="916"/>
                      <a:pt x="756" y="915"/>
                      <a:pt x="757" y="915"/>
                    </a:cubicBezTo>
                    <a:cubicBezTo>
                      <a:pt x="864" y="685"/>
                      <a:pt x="864" y="685"/>
                      <a:pt x="864" y="685"/>
                    </a:cubicBezTo>
                    <a:cubicBezTo>
                      <a:pt x="863" y="655"/>
                      <a:pt x="863" y="655"/>
                      <a:pt x="863" y="655"/>
                    </a:cubicBezTo>
                    <a:cubicBezTo>
                      <a:pt x="863" y="654"/>
                      <a:pt x="863" y="654"/>
                      <a:pt x="863" y="653"/>
                    </a:cubicBezTo>
                    <a:cubicBezTo>
                      <a:pt x="867" y="641"/>
                      <a:pt x="867" y="641"/>
                      <a:pt x="867" y="641"/>
                    </a:cubicBezTo>
                    <a:cubicBezTo>
                      <a:pt x="868" y="640"/>
                      <a:pt x="868" y="640"/>
                      <a:pt x="868" y="640"/>
                    </a:cubicBezTo>
                    <a:cubicBezTo>
                      <a:pt x="889" y="612"/>
                      <a:pt x="889" y="612"/>
                      <a:pt x="889" y="612"/>
                    </a:cubicBezTo>
                    <a:cubicBezTo>
                      <a:pt x="890" y="611"/>
                      <a:pt x="891" y="611"/>
                      <a:pt x="892" y="611"/>
                    </a:cubicBezTo>
                    <a:cubicBezTo>
                      <a:pt x="897" y="611"/>
                      <a:pt x="897" y="611"/>
                      <a:pt x="897" y="611"/>
                    </a:cubicBezTo>
                    <a:cubicBezTo>
                      <a:pt x="901" y="603"/>
                      <a:pt x="901" y="603"/>
                      <a:pt x="901" y="603"/>
                    </a:cubicBezTo>
                    <a:cubicBezTo>
                      <a:pt x="889" y="592"/>
                      <a:pt x="889" y="592"/>
                      <a:pt x="889" y="592"/>
                    </a:cubicBezTo>
                    <a:cubicBezTo>
                      <a:pt x="888" y="591"/>
                      <a:pt x="888" y="590"/>
                      <a:pt x="888" y="590"/>
                    </a:cubicBezTo>
                    <a:cubicBezTo>
                      <a:pt x="885" y="577"/>
                      <a:pt x="885" y="577"/>
                      <a:pt x="885" y="577"/>
                    </a:cubicBezTo>
                    <a:cubicBezTo>
                      <a:pt x="834" y="577"/>
                      <a:pt x="834" y="577"/>
                      <a:pt x="834" y="577"/>
                    </a:cubicBezTo>
                    <a:cubicBezTo>
                      <a:pt x="833" y="577"/>
                      <a:pt x="832" y="577"/>
                      <a:pt x="831" y="576"/>
                    </a:cubicBezTo>
                    <a:cubicBezTo>
                      <a:pt x="807" y="551"/>
                      <a:pt x="807" y="551"/>
                      <a:pt x="807" y="551"/>
                    </a:cubicBezTo>
                    <a:cubicBezTo>
                      <a:pt x="786" y="551"/>
                      <a:pt x="786" y="551"/>
                      <a:pt x="786" y="551"/>
                    </a:cubicBezTo>
                    <a:cubicBezTo>
                      <a:pt x="786" y="551"/>
                      <a:pt x="785" y="551"/>
                      <a:pt x="784" y="551"/>
                    </a:cubicBezTo>
                    <a:cubicBezTo>
                      <a:pt x="752" y="529"/>
                      <a:pt x="752" y="529"/>
                      <a:pt x="752" y="529"/>
                    </a:cubicBezTo>
                    <a:cubicBezTo>
                      <a:pt x="738" y="534"/>
                      <a:pt x="738" y="534"/>
                      <a:pt x="738" y="534"/>
                    </a:cubicBezTo>
                    <a:cubicBezTo>
                      <a:pt x="738" y="534"/>
                      <a:pt x="737" y="534"/>
                      <a:pt x="736" y="534"/>
                    </a:cubicBezTo>
                    <a:cubicBezTo>
                      <a:pt x="713" y="531"/>
                      <a:pt x="713" y="531"/>
                      <a:pt x="713" y="531"/>
                    </a:cubicBezTo>
                    <a:cubicBezTo>
                      <a:pt x="712" y="530"/>
                      <a:pt x="711" y="530"/>
                      <a:pt x="710" y="528"/>
                    </a:cubicBezTo>
                    <a:cubicBezTo>
                      <a:pt x="703" y="511"/>
                      <a:pt x="703" y="511"/>
                      <a:pt x="703" y="511"/>
                    </a:cubicBezTo>
                    <a:cubicBezTo>
                      <a:pt x="703" y="510"/>
                      <a:pt x="703" y="508"/>
                      <a:pt x="704" y="507"/>
                    </a:cubicBezTo>
                    <a:cubicBezTo>
                      <a:pt x="715" y="491"/>
                      <a:pt x="715" y="491"/>
                      <a:pt x="715" y="491"/>
                    </a:cubicBezTo>
                    <a:cubicBezTo>
                      <a:pt x="721" y="475"/>
                      <a:pt x="721" y="475"/>
                      <a:pt x="721" y="475"/>
                    </a:cubicBezTo>
                    <a:cubicBezTo>
                      <a:pt x="717" y="462"/>
                      <a:pt x="717" y="462"/>
                      <a:pt x="717" y="462"/>
                    </a:cubicBezTo>
                    <a:cubicBezTo>
                      <a:pt x="702" y="465"/>
                      <a:pt x="702" y="465"/>
                      <a:pt x="702" y="465"/>
                    </a:cubicBezTo>
                    <a:cubicBezTo>
                      <a:pt x="700" y="465"/>
                      <a:pt x="699" y="464"/>
                      <a:pt x="698" y="463"/>
                    </a:cubicBezTo>
                    <a:cubicBezTo>
                      <a:pt x="692" y="457"/>
                      <a:pt x="692" y="457"/>
                      <a:pt x="692" y="457"/>
                    </a:cubicBezTo>
                    <a:cubicBezTo>
                      <a:pt x="691" y="455"/>
                      <a:pt x="691" y="453"/>
                      <a:pt x="692" y="452"/>
                    </a:cubicBezTo>
                    <a:cubicBezTo>
                      <a:pt x="707" y="430"/>
                      <a:pt x="707" y="430"/>
                      <a:pt x="707" y="430"/>
                    </a:cubicBezTo>
                    <a:cubicBezTo>
                      <a:pt x="702" y="403"/>
                      <a:pt x="702" y="403"/>
                      <a:pt x="702" y="403"/>
                    </a:cubicBezTo>
                    <a:cubicBezTo>
                      <a:pt x="702" y="402"/>
                      <a:pt x="702" y="402"/>
                      <a:pt x="702" y="402"/>
                    </a:cubicBezTo>
                    <a:cubicBezTo>
                      <a:pt x="704" y="379"/>
                      <a:pt x="704" y="379"/>
                      <a:pt x="704" y="379"/>
                    </a:cubicBezTo>
                    <a:cubicBezTo>
                      <a:pt x="703" y="352"/>
                      <a:pt x="703" y="352"/>
                      <a:pt x="703" y="352"/>
                    </a:cubicBezTo>
                    <a:cubicBezTo>
                      <a:pt x="703" y="350"/>
                      <a:pt x="703" y="349"/>
                      <a:pt x="704" y="349"/>
                    </a:cubicBezTo>
                    <a:cubicBezTo>
                      <a:pt x="705" y="348"/>
                      <a:pt x="706" y="347"/>
                      <a:pt x="707" y="347"/>
                    </a:cubicBezTo>
                    <a:cubicBezTo>
                      <a:pt x="720" y="347"/>
                      <a:pt x="720" y="347"/>
                      <a:pt x="720" y="347"/>
                    </a:cubicBezTo>
                    <a:cubicBezTo>
                      <a:pt x="737" y="329"/>
                      <a:pt x="737" y="329"/>
                      <a:pt x="737" y="329"/>
                    </a:cubicBezTo>
                    <a:cubicBezTo>
                      <a:pt x="738" y="329"/>
                      <a:pt x="739" y="328"/>
                      <a:pt x="740" y="328"/>
                    </a:cubicBezTo>
                    <a:cubicBezTo>
                      <a:pt x="762" y="328"/>
                      <a:pt x="762" y="328"/>
                      <a:pt x="762" y="328"/>
                    </a:cubicBezTo>
                    <a:cubicBezTo>
                      <a:pt x="762" y="289"/>
                      <a:pt x="762" y="289"/>
                      <a:pt x="762" y="289"/>
                    </a:cubicBezTo>
                    <a:cubicBezTo>
                      <a:pt x="762" y="288"/>
                      <a:pt x="762" y="288"/>
                      <a:pt x="762" y="288"/>
                    </a:cubicBezTo>
                    <a:cubicBezTo>
                      <a:pt x="765" y="273"/>
                      <a:pt x="765" y="273"/>
                      <a:pt x="765" y="273"/>
                    </a:cubicBezTo>
                    <a:cubicBezTo>
                      <a:pt x="742" y="260"/>
                      <a:pt x="742" y="260"/>
                      <a:pt x="742" y="260"/>
                    </a:cubicBezTo>
                    <a:cubicBezTo>
                      <a:pt x="719" y="249"/>
                      <a:pt x="719" y="249"/>
                      <a:pt x="719" y="249"/>
                    </a:cubicBezTo>
                    <a:cubicBezTo>
                      <a:pt x="718" y="248"/>
                      <a:pt x="717" y="247"/>
                      <a:pt x="717" y="245"/>
                    </a:cubicBezTo>
                    <a:cubicBezTo>
                      <a:pt x="717" y="226"/>
                      <a:pt x="717" y="226"/>
                      <a:pt x="717" y="226"/>
                    </a:cubicBezTo>
                    <a:cubicBezTo>
                      <a:pt x="686" y="226"/>
                      <a:pt x="686" y="226"/>
                      <a:pt x="686" y="226"/>
                    </a:cubicBezTo>
                    <a:cubicBezTo>
                      <a:pt x="685" y="226"/>
                      <a:pt x="685" y="226"/>
                      <a:pt x="685" y="226"/>
                    </a:cubicBezTo>
                    <a:cubicBezTo>
                      <a:pt x="670" y="221"/>
                      <a:pt x="670" y="221"/>
                      <a:pt x="670" y="221"/>
                    </a:cubicBezTo>
                    <a:cubicBezTo>
                      <a:pt x="669" y="221"/>
                      <a:pt x="668" y="220"/>
                      <a:pt x="668" y="220"/>
                    </a:cubicBezTo>
                    <a:cubicBezTo>
                      <a:pt x="653" y="198"/>
                      <a:pt x="653" y="198"/>
                      <a:pt x="653" y="198"/>
                    </a:cubicBezTo>
                    <a:cubicBezTo>
                      <a:pt x="653" y="198"/>
                      <a:pt x="652" y="197"/>
                      <a:pt x="652" y="196"/>
                    </a:cubicBezTo>
                    <a:cubicBezTo>
                      <a:pt x="652" y="135"/>
                      <a:pt x="652" y="135"/>
                      <a:pt x="652" y="135"/>
                    </a:cubicBezTo>
                    <a:cubicBezTo>
                      <a:pt x="647" y="127"/>
                      <a:pt x="647" y="127"/>
                      <a:pt x="647" y="127"/>
                    </a:cubicBezTo>
                    <a:cubicBezTo>
                      <a:pt x="637" y="130"/>
                      <a:pt x="637" y="130"/>
                      <a:pt x="637" y="130"/>
                    </a:cubicBezTo>
                    <a:cubicBezTo>
                      <a:pt x="636" y="131"/>
                      <a:pt x="635" y="131"/>
                      <a:pt x="634" y="130"/>
                    </a:cubicBezTo>
                    <a:cubicBezTo>
                      <a:pt x="615" y="122"/>
                      <a:pt x="615" y="122"/>
                      <a:pt x="615" y="122"/>
                    </a:cubicBezTo>
                    <a:cubicBezTo>
                      <a:pt x="594" y="134"/>
                      <a:pt x="594" y="134"/>
                      <a:pt x="594" y="134"/>
                    </a:cubicBezTo>
                    <a:cubicBezTo>
                      <a:pt x="593" y="135"/>
                      <a:pt x="592" y="135"/>
                      <a:pt x="592" y="135"/>
                    </a:cubicBezTo>
                    <a:cubicBezTo>
                      <a:pt x="574" y="135"/>
                      <a:pt x="574" y="135"/>
                      <a:pt x="574" y="135"/>
                    </a:cubicBezTo>
                    <a:cubicBezTo>
                      <a:pt x="573" y="135"/>
                      <a:pt x="572" y="134"/>
                      <a:pt x="571" y="134"/>
                    </a:cubicBezTo>
                    <a:cubicBezTo>
                      <a:pt x="546" y="110"/>
                      <a:pt x="546" y="110"/>
                      <a:pt x="546" y="110"/>
                    </a:cubicBezTo>
                    <a:cubicBezTo>
                      <a:pt x="546" y="110"/>
                      <a:pt x="546" y="109"/>
                      <a:pt x="545" y="109"/>
                    </a:cubicBezTo>
                    <a:cubicBezTo>
                      <a:pt x="539" y="96"/>
                      <a:pt x="539" y="96"/>
                      <a:pt x="539" y="96"/>
                    </a:cubicBezTo>
                    <a:cubicBezTo>
                      <a:pt x="539" y="95"/>
                      <a:pt x="539" y="93"/>
                      <a:pt x="539" y="92"/>
                    </a:cubicBezTo>
                    <a:cubicBezTo>
                      <a:pt x="551" y="69"/>
                      <a:pt x="551" y="69"/>
                      <a:pt x="551" y="69"/>
                    </a:cubicBezTo>
                    <a:cubicBezTo>
                      <a:pt x="547" y="62"/>
                      <a:pt x="547" y="62"/>
                      <a:pt x="547" y="62"/>
                    </a:cubicBezTo>
                    <a:cubicBezTo>
                      <a:pt x="534" y="63"/>
                      <a:pt x="534" y="63"/>
                      <a:pt x="534" y="63"/>
                    </a:cubicBezTo>
                    <a:cubicBezTo>
                      <a:pt x="518" y="86"/>
                      <a:pt x="518" y="86"/>
                      <a:pt x="518" y="86"/>
                    </a:cubicBezTo>
                    <a:cubicBezTo>
                      <a:pt x="518" y="87"/>
                      <a:pt x="517" y="88"/>
                      <a:pt x="516" y="88"/>
                    </a:cubicBezTo>
                    <a:cubicBezTo>
                      <a:pt x="498" y="91"/>
                      <a:pt x="498" y="91"/>
                      <a:pt x="498" y="91"/>
                    </a:cubicBezTo>
                    <a:cubicBezTo>
                      <a:pt x="497" y="91"/>
                      <a:pt x="497" y="91"/>
                      <a:pt x="496" y="90"/>
                    </a:cubicBezTo>
                    <a:cubicBezTo>
                      <a:pt x="486" y="85"/>
                      <a:pt x="486" y="85"/>
                      <a:pt x="486" y="85"/>
                    </a:cubicBezTo>
                    <a:cubicBezTo>
                      <a:pt x="485" y="84"/>
                      <a:pt x="484" y="83"/>
                      <a:pt x="484" y="81"/>
                    </a:cubicBezTo>
                    <a:cubicBezTo>
                      <a:pt x="484" y="62"/>
                      <a:pt x="484" y="62"/>
                      <a:pt x="484" y="62"/>
                    </a:cubicBezTo>
                    <a:cubicBezTo>
                      <a:pt x="477" y="63"/>
                      <a:pt x="477" y="63"/>
                      <a:pt x="477" y="63"/>
                    </a:cubicBezTo>
                    <a:cubicBezTo>
                      <a:pt x="471" y="70"/>
                      <a:pt x="471" y="70"/>
                      <a:pt x="471" y="70"/>
                    </a:cubicBezTo>
                    <a:cubicBezTo>
                      <a:pt x="475" y="87"/>
                      <a:pt x="475" y="87"/>
                      <a:pt x="475" y="87"/>
                    </a:cubicBezTo>
                    <a:cubicBezTo>
                      <a:pt x="475" y="87"/>
                      <a:pt x="475" y="88"/>
                      <a:pt x="475" y="89"/>
                    </a:cubicBezTo>
                    <a:cubicBezTo>
                      <a:pt x="464" y="114"/>
                      <a:pt x="464" y="114"/>
                      <a:pt x="464" y="114"/>
                    </a:cubicBezTo>
                    <a:cubicBezTo>
                      <a:pt x="464" y="115"/>
                      <a:pt x="463" y="115"/>
                      <a:pt x="462" y="116"/>
                    </a:cubicBezTo>
                    <a:cubicBezTo>
                      <a:pt x="461" y="116"/>
                      <a:pt x="460" y="116"/>
                      <a:pt x="459" y="116"/>
                    </a:cubicBezTo>
                    <a:cubicBezTo>
                      <a:pt x="440" y="105"/>
                      <a:pt x="392" y="77"/>
                      <a:pt x="389" y="76"/>
                    </a:cubicBezTo>
                    <a:cubicBezTo>
                      <a:pt x="384" y="73"/>
                      <a:pt x="381" y="62"/>
                      <a:pt x="379" y="54"/>
                    </a:cubicBezTo>
                    <a:cubicBezTo>
                      <a:pt x="361" y="22"/>
                      <a:pt x="361" y="22"/>
                      <a:pt x="361" y="22"/>
                    </a:cubicBezTo>
                    <a:cubicBezTo>
                      <a:pt x="323" y="0"/>
                      <a:pt x="323" y="0"/>
                      <a:pt x="323" y="0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297" y="61"/>
                      <a:pt x="297" y="61"/>
                      <a:pt x="297" y="61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50" y="105"/>
                      <a:pt x="250" y="105"/>
                      <a:pt x="250" y="105"/>
                    </a:cubicBezTo>
                    <a:cubicBezTo>
                      <a:pt x="243" y="112"/>
                      <a:pt x="243" y="112"/>
                      <a:pt x="243" y="112"/>
                    </a:cubicBezTo>
                    <a:cubicBezTo>
                      <a:pt x="183" y="204"/>
                      <a:pt x="183" y="204"/>
                      <a:pt x="183" y="204"/>
                    </a:cubicBezTo>
                    <a:cubicBezTo>
                      <a:pt x="147" y="233"/>
                      <a:pt x="147" y="233"/>
                      <a:pt x="147" y="233"/>
                    </a:cubicBezTo>
                    <a:cubicBezTo>
                      <a:pt x="127" y="240"/>
                      <a:pt x="127" y="240"/>
                      <a:pt x="127" y="240"/>
                    </a:cubicBezTo>
                    <a:cubicBezTo>
                      <a:pt x="130" y="297"/>
                      <a:pt x="130" y="297"/>
                      <a:pt x="130" y="297"/>
                    </a:cubicBezTo>
                    <a:cubicBezTo>
                      <a:pt x="107" y="339"/>
                      <a:pt x="107" y="339"/>
                      <a:pt x="107" y="339"/>
                    </a:cubicBezTo>
                    <a:cubicBezTo>
                      <a:pt x="108" y="347"/>
                      <a:pt x="108" y="347"/>
                      <a:pt x="108" y="347"/>
                    </a:cubicBezTo>
                    <a:cubicBezTo>
                      <a:pt x="114" y="361"/>
                      <a:pt x="114" y="361"/>
                      <a:pt x="114" y="361"/>
                    </a:cubicBezTo>
                    <a:cubicBezTo>
                      <a:pt x="117" y="374"/>
                      <a:pt x="117" y="374"/>
                      <a:pt x="117" y="374"/>
                    </a:cubicBezTo>
                    <a:cubicBezTo>
                      <a:pt x="114" y="392"/>
                      <a:pt x="114" y="392"/>
                      <a:pt x="114" y="392"/>
                    </a:cubicBezTo>
                    <a:cubicBezTo>
                      <a:pt x="102" y="423"/>
                      <a:pt x="102" y="423"/>
                      <a:pt x="102" y="423"/>
                    </a:cubicBezTo>
                    <a:cubicBezTo>
                      <a:pt x="173" y="475"/>
                      <a:pt x="173" y="475"/>
                      <a:pt x="173" y="475"/>
                    </a:cubicBezTo>
                    <a:cubicBezTo>
                      <a:pt x="223" y="513"/>
                      <a:pt x="223" y="513"/>
                      <a:pt x="223" y="513"/>
                    </a:cubicBezTo>
                    <a:cubicBezTo>
                      <a:pt x="223" y="513"/>
                      <a:pt x="224" y="513"/>
                      <a:pt x="224" y="513"/>
                    </a:cubicBezTo>
                    <a:cubicBezTo>
                      <a:pt x="267" y="502"/>
                      <a:pt x="267" y="502"/>
                      <a:pt x="267" y="502"/>
                    </a:cubicBezTo>
                    <a:cubicBezTo>
                      <a:pt x="281" y="489"/>
                      <a:pt x="281" y="489"/>
                      <a:pt x="281" y="489"/>
                    </a:cubicBezTo>
                    <a:cubicBezTo>
                      <a:pt x="281" y="489"/>
                      <a:pt x="281" y="489"/>
                      <a:pt x="281" y="489"/>
                    </a:cubicBezTo>
                    <a:cubicBezTo>
                      <a:pt x="291" y="482"/>
                      <a:pt x="292" y="482"/>
                      <a:pt x="293" y="482"/>
                    </a:cubicBezTo>
                    <a:cubicBezTo>
                      <a:pt x="295" y="482"/>
                      <a:pt x="315" y="488"/>
                      <a:pt x="315" y="488"/>
                    </a:cubicBezTo>
                    <a:cubicBezTo>
                      <a:pt x="316" y="488"/>
                      <a:pt x="318" y="488"/>
                      <a:pt x="320" y="487"/>
                    </a:cubicBezTo>
                    <a:cubicBezTo>
                      <a:pt x="316" y="481"/>
                      <a:pt x="316" y="481"/>
                      <a:pt x="316" y="481"/>
                    </a:cubicBezTo>
                    <a:cubicBezTo>
                      <a:pt x="316" y="480"/>
                      <a:pt x="315" y="479"/>
                      <a:pt x="315" y="479"/>
                    </a:cubicBezTo>
                    <a:cubicBezTo>
                      <a:pt x="315" y="465"/>
                      <a:pt x="315" y="465"/>
                      <a:pt x="315" y="465"/>
                    </a:cubicBezTo>
                    <a:cubicBezTo>
                      <a:pt x="315" y="463"/>
                      <a:pt x="316" y="462"/>
                      <a:pt x="317" y="461"/>
                    </a:cubicBezTo>
                    <a:cubicBezTo>
                      <a:pt x="323" y="457"/>
                      <a:pt x="323" y="457"/>
                      <a:pt x="323" y="457"/>
                    </a:cubicBezTo>
                    <a:cubicBezTo>
                      <a:pt x="326" y="440"/>
                      <a:pt x="326" y="440"/>
                      <a:pt x="326" y="440"/>
                    </a:cubicBezTo>
                    <a:cubicBezTo>
                      <a:pt x="326" y="439"/>
                      <a:pt x="327" y="438"/>
                      <a:pt x="328" y="437"/>
                    </a:cubicBezTo>
                    <a:cubicBezTo>
                      <a:pt x="353" y="425"/>
                      <a:pt x="353" y="425"/>
                      <a:pt x="353" y="425"/>
                    </a:cubicBezTo>
                    <a:cubicBezTo>
                      <a:pt x="354" y="425"/>
                      <a:pt x="355" y="425"/>
                      <a:pt x="356" y="425"/>
                    </a:cubicBezTo>
                    <a:cubicBezTo>
                      <a:pt x="371" y="433"/>
                      <a:pt x="371" y="433"/>
                      <a:pt x="371" y="433"/>
                    </a:cubicBezTo>
                    <a:cubicBezTo>
                      <a:pt x="386" y="425"/>
                      <a:pt x="386" y="425"/>
                      <a:pt x="386" y="425"/>
                    </a:cubicBezTo>
                    <a:cubicBezTo>
                      <a:pt x="388" y="425"/>
                      <a:pt x="390" y="425"/>
                      <a:pt x="391" y="426"/>
                    </a:cubicBezTo>
                    <a:cubicBezTo>
                      <a:pt x="403" y="441"/>
                      <a:pt x="403" y="441"/>
                      <a:pt x="403" y="441"/>
                    </a:cubicBezTo>
                    <a:cubicBezTo>
                      <a:pt x="404" y="442"/>
                      <a:pt x="404" y="443"/>
                      <a:pt x="404" y="443"/>
                    </a:cubicBezTo>
                    <a:cubicBezTo>
                      <a:pt x="406" y="478"/>
                      <a:pt x="406" y="478"/>
                      <a:pt x="406" y="478"/>
                    </a:cubicBezTo>
                    <a:cubicBezTo>
                      <a:pt x="418" y="489"/>
                      <a:pt x="418" y="489"/>
                      <a:pt x="418" y="489"/>
                    </a:cubicBezTo>
                    <a:cubicBezTo>
                      <a:pt x="426" y="497"/>
                      <a:pt x="426" y="497"/>
                      <a:pt x="426" y="497"/>
                    </a:cubicBezTo>
                    <a:cubicBezTo>
                      <a:pt x="427" y="498"/>
                      <a:pt x="428" y="499"/>
                      <a:pt x="427" y="501"/>
                    </a:cubicBezTo>
                    <a:cubicBezTo>
                      <a:pt x="424" y="520"/>
                      <a:pt x="424" y="520"/>
                      <a:pt x="424" y="520"/>
                    </a:cubicBezTo>
                    <a:cubicBezTo>
                      <a:pt x="424" y="520"/>
                      <a:pt x="423" y="521"/>
                      <a:pt x="423" y="521"/>
                    </a:cubicBezTo>
                    <a:cubicBezTo>
                      <a:pt x="412" y="537"/>
                      <a:pt x="412" y="537"/>
                      <a:pt x="412" y="537"/>
                    </a:cubicBezTo>
                    <a:cubicBezTo>
                      <a:pt x="416" y="547"/>
                      <a:pt x="416" y="547"/>
                      <a:pt x="416" y="547"/>
                    </a:cubicBezTo>
                    <a:cubicBezTo>
                      <a:pt x="423" y="542"/>
                      <a:pt x="423" y="542"/>
                      <a:pt x="423" y="542"/>
                    </a:cubicBezTo>
                    <a:cubicBezTo>
                      <a:pt x="423" y="542"/>
                      <a:pt x="423" y="542"/>
                      <a:pt x="423" y="542"/>
                    </a:cubicBezTo>
                    <a:cubicBezTo>
                      <a:pt x="440" y="534"/>
                      <a:pt x="442" y="534"/>
                      <a:pt x="443" y="534"/>
                    </a:cubicBezTo>
                    <a:cubicBezTo>
                      <a:pt x="445" y="534"/>
                      <a:pt x="448" y="535"/>
                      <a:pt x="455" y="539"/>
                    </a:cubicBezTo>
                    <a:cubicBezTo>
                      <a:pt x="457" y="539"/>
                      <a:pt x="459" y="540"/>
                      <a:pt x="459" y="541"/>
                    </a:cubicBezTo>
                    <a:cubicBezTo>
                      <a:pt x="460" y="541"/>
                      <a:pt x="461" y="541"/>
                      <a:pt x="461" y="542"/>
                    </a:cubicBezTo>
                    <a:cubicBezTo>
                      <a:pt x="463" y="543"/>
                      <a:pt x="463" y="544"/>
                      <a:pt x="462" y="565"/>
                    </a:cubicBezTo>
                    <a:cubicBezTo>
                      <a:pt x="462" y="566"/>
                      <a:pt x="461" y="568"/>
                      <a:pt x="459" y="568"/>
                    </a:cubicBezTo>
                    <a:cubicBezTo>
                      <a:pt x="450" y="570"/>
                      <a:pt x="450" y="570"/>
                      <a:pt x="450" y="570"/>
                    </a:cubicBezTo>
                    <a:cubicBezTo>
                      <a:pt x="443" y="581"/>
                      <a:pt x="443" y="581"/>
                      <a:pt x="443" y="581"/>
                    </a:cubicBezTo>
                    <a:cubicBezTo>
                      <a:pt x="442" y="593"/>
                      <a:pt x="442" y="593"/>
                      <a:pt x="442" y="593"/>
                    </a:cubicBezTo>
                    <a:cubicBezTo>
                      <a:pt x="447" y="596"/>
                      <a:pt x="447" y="596"/>
                      <a:pt x="447" y="596"/>
                    </a:cubicBezTo>
                    <a:cubicBezTo>
                      <a:pt x="448" y="597"/>
                      <a:pt x="449" y="598"/>
                      <a:pt x="449" y="599"/>
                    </a:cubicBezTo>
                    <a:cubicBezTo>
                      <a:pt x="449" y="600"/>
                      <a:pt x="449" y="601"/>
                      <a:pt x="448" y="602"/>
                    </a:cubicBezTo>
                    <a:cubicBezTo>
                      <a:pt x="440" y="611"/>
                      <a:pt x="440" y="611"/>
                      <a:pt x="440" y="611"/>
                    </a:cubicBezTo>
                    <a:cubicBezTo>
                      <a:pt x="440" y="619"/>
                      <a:pt x="440" y="619"/>
                      <a:pt x="440" y="619"/>
                    </a:cubicBezTo>
                    <a:cubicBezTo>
                      <a:pt x="440" y="620"/>
                      <a:pt x="440" y="621"/>
                      <a:pt x="439" y="622"/>
                    </a:cubicBezTo>
                    <a:cubicBezTo>
                      <a:pt x="423" y="639"/>
                      <a:pt x="423" y="639"/>
                      <a:pt x="423" y="639"/>
                    </a:cubicBezTo>
                    <a:cubicBezTo>
                      <a:pt x="423" y="640"/>
                      <a:pt x="422" y="640"/>
                      <a:pt x="421" y="640"/>
                    </a:cubicBezTo>
                    <a:cubicBezTo>
                      <a:pt x="391" y="644"/>
                      <a:pt x="391" y="644"/>
                      <a:pt x="391" y="644"/>
                    </a:cubicBezTo>
                    <a:cubicBezTo>
                      <a:pt x="374" y="656"/>
                      <a:pt x="374" y="656"/>
                      <a:pt x="374" y="656"/>
                    </a:cubicBezTo>
                    <a:cubicBezTo>
                      <a:pt x="373" y="656"/>
                      <a:pt x="372" y="656"/>
                      <a:pt x="371" y="656"/>
                    </a:cubicBezTo>
                    <a:cubicBezTo>
                      <a:pt x="371" y="656"/>
                      <a:pt x="370" y="656"/>
                      <a:pt x="370" y="656"/>
                    </a:cubicBezTo>
                    <a:cubicBezTo>
                      <a:pt x="363" y="653"/>
                      <a:pt x="363" y="653"/>
                      <a:pt x="363" y="653"/>
                    </a:cubicBezTo>
                    <a:cubicBezTo>
                      <a:pt x="361" y="652"/>
                      <a:pt x="360" y="651"/>
                      <a:pt x="360" y="649"/>
                    </a:cubicBezTo>
                    <a:cubicBezTo>
                      <a:pt x="360" y="633"/>
                      <a:pt x="360" y="633"/>
                      <a:pt x="360" y="633"/>
                    </a:cubicBezTo>
                    <a:cubicBezTo>
                      <a:pt x="343" y="636"/>
                      <a:pt x="343" y="636"/>
                      <a:pt x="343" y="636"/>
                    </a:cubicBezTo>
                    <a:cubicBezTo>
                      <a:pt x="313" y="656"/>
                      <a:pt x="313" y="656"/>
                      <a:pt x="313" y="656"/>
                    </a:cubicBezTo>
                    <a:cubicBezTo>
                      <a:pt x="312" y="656"/>
                      <a:pt x="311" y="657"/>
                      <a:pt x="310" y="656"/>
                    </a:cubicBezTo>
                    <a:cubicBezTo>
                      <a:pt x="289" y="653"/>
                      <a:pt x="289" y="653"/>
                      <a:pt x="289" y="653"/>
                    </a:cubicBezTo>
                    <a:cubicBezTo>
                      <a:pt x="277" y="656"/>
                      <a:pt x="277" y="656"/>
                      <a:pt x="277" y="656"/>
                    </a:cubicBezTo>
                    <a:cubicBezTo>
                      <a:pt x="276" y="656"/>
                      <a:pt x="276" y="657"/>
                      <a:pt x="275" y="656"/>
                    </a:cubicBezTo>
                    <a:cubicBezTo>
                      <a:pt x="264" y="654"/>
                      <a:pt x="264" y="654"/>
                      <a:pt x="264" y="654"/>
                    </a:cubicBezTo>
                    <a:cubicBezTo>
                      <a:pt x="263" y="654"/>
                      <a:pt x="262" y="653"/>
                      <a:pt x="262" y="651"/>
                    </a:cubicBezTo>
                    <a:cubicBezTo>
                      <a:pt x="249" y="613"/>
                      <a:pt x="249" y="613"/>
                      <a:pt x="249" y="613"/>
                    </a:cubicBezTo>
                    <a:cubicBezTo>
                      <a:pt x="233" y="622"/>
                      <a:pt x="233" y="622"/>
                      <a:pt x="233" y="622"/>
                    </a:cubicBezTo>
                    <a:cubicBezTo>
                      <a:pt x="231" y="623"/>
                      <a:pt x="229" y="622"/>
                      <a:pt x="228" y="620"/>
                    </a:cubicBezTo>
                    <a:cubicBezTo>
                      <a:pt x="220" y="607"/>
                      <a:pt x="220" y="607"/>
                      <a:pt x="220" y="607"/>
                    </a:cubicBezTo>
                    <a:cubicBezTo>
                      <a:pt x="219" y="606"/>
                      <a:pt x="219" y="605"/>
                      <a:pt x="219" y="604"/>
                    </a:cubicBezTo>
                    <a:cubicBezTo>
                      <a:pt x="221" y="594"/>
                      <a:pt x="222" y="589"/>
                      <a:pt x="223" y="586"/>
                    </a:cubicBezTo>
                    <a:cubicBezTo>
                      <a:pt x="221" y="582"/>
                      <a:pt x="216" y="575"/>
                      <a:pt x="211" y="569"/>
                    </a:cubicBezTo>
                    <a:cubicBezTo>
                      <a:pt x="199" y="558"/>
                      <a:pt x="199" y="558"/>
                      <a:pt x="199" y="558"/>
                    </a:cubicBezTo>
                    <a:cubicBezTo>
                      <a:pt x="185" y="546"/>
                      <a:pt x="185" y="546"/>
                      <a:pt x="185" y="546"/>
                    </a:cubicBezTo>
                    <a:cubicBezTo>
                      <a:pt x="183" y="544"/>
                      <a:pt x="183" y="543"/>
                      <a:pt x="184" y="541"/>
                    </a:cubicBezTo>
                    <a:cubicBezTo>
                      <a:pt x="190" y="528"/>
                      <a:pt x="190" y="528"/>
                      <a:pt x="190" y="528"/>
                    </a:cubicBezTo>
                    <a:cubicBezTo>
                      <a:pt x="190" y="528"/>
                      <a:pt x="190" y="527"/>
                      <a:pt x="191" y="527"/>
                    </a:cubicBezTo>
                    <a:cubicBezTo>
                      <a:pt x="202" y="513"/>
                      <a:pt x="202" y="513"/>
                      <a:pt x="202" y="513"/>
                    </a:cubicBezTo>
                    <a:cubicBezTo>
                      <a:pt x="165" y="499"/>
                      <a:pt x="165" y="499"/>
                      <a:pt x="165" y="499"/>
                    </a:cubicBezTo>
                    <a:cubicBezTo>
                      <a:pt x="111" y="452"/>
                      <a:pt x="111" y="452"/>
                      <a:pt x="111" y="452"/>
                    </a:cubicBezTo>
                    <a:cubicBezTo>
                      <a:pt x="90" y="435"/>
                      <a:pt x="90" y="435"/>
                      <a:pt x="90" y="435"/>
                    </a:cubicBezTo>
                    <a:cubicBezTo>
                      <a:pt x="90" y="415"/>
                      <a:pt x="90" y="415"/>
                      <a:pt x="90" y="415"/>
                    </a:cubicBezTo>
                    <a:cubicBezTo>
                      <a:pt x="94" y="403"/>
                      <a:pt x="94" y="403"/>
                      <a:pt x="94" y="403"/>
                    </a:cubicBezTo>
                    <a:cubicBezTo>
                      <a:pt x="95" y="387"/>
                      <a:pt x="95" y="387"/>
                      <a:pt x="95" y="387"/>
                    </a:cubicBezTo>
                    <a:cubicBezTo>
                      <a:pt x="94" y="371"/>
                      <a:pt x="94" y="371"/>
                      <a:pt x="94" y="371"/>
                    </a:cubicBezTo>
                    <a:cubicBezTo>
                      <a:pt x="90" y="361"/>
                      <a:pt x="90" y="361"/>
                      <a:pt x="90" y="361"/>
                    </a:cubicBezTo>
                    <a:cubicBezTo>
                      <a:pt x="81" y="354"/>
                      <a:pt x="81" y="354"/>
                      <a:pt x="81" y="354"/>
                    </a:cubicBezTo>
                    <a:cubicBezTo>
                      <a:pt x="72" y="356"/>
                      <a:pt x="72" y="356"/>
                      <a:pt x="72" y="356"/>
                    </a:cubicBezTo>
                    <a:cubicBezTo>
                      <a:pt x="62" y="361"/>
                      <a:pt x="62" y="361"/>
                      <a:pt x="62" y="361"/>
                    </a:cubicBezTo>
                    <a:cubicBezTo>
                      <a:pt x="50" y="364"/>
                      <a:pt x="50" y="364"/>
                      <a:pt x="50" y="364"/>
                    </a:cubicBezTo>
                    <a:cubicBezTo>
                      <a:pt x="12" y="350"/>
                      <a:pt x="12" y="350"/>
                      <a:pt x="12" y="350"/>
                    </a:cubicBezTo>
                    <a:cubicBezTo>
                      <a:pt x="3" y="352"/>
                      <a:pt x="3" y="352"/>
                      <a:pt x="3" y="352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10" y="435"/>
                      <a:pt x="10" y="435"/>
                      <a:pt x="10" y="435"/>
                    </a:cubicBezTo>
                    <a:lnTo>
                      <a:pt x="17" y="46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4" name="Freeform 100">
                <a:extLst>
                  <a:ext uri="{FF2B5EF4-FFF2-40B4-BE49-F238E27FC236}">
                    <a16:creationId xmlns:a16="http://schemas.microsoft.com/office/drawing/2014/main" id="{DC6F603A-6545-48DC-B03C-4A17B5402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" y="2838447"/>
                <a:ext cx="1411290" cy="1258886"/>
              </a:xfrm>
              <a:custGeom>
                <a:avLst/>
                <a:gdLst>
                  <a:gd name="T0" fmla="*/ 247 w 1037"/>
                  <a:gd name="T1" fmla="*/ 277 h 926"/>
                  <a:gd name="T2" fmla="*/ 269 w 1037"/>
                  <a:gd name="T3" fmla="*/ 367 h 926"/>
                  <a:gd name="T4" fmla="*/ 244 w 1037"/>
                  <a:gd name="T5" fmla="*/ 445 h 926"/>
                  <a:gd name="T6" fmla="*/ 261 w 1037"/>
                  <a:gd name="T7" fmla="*/ 527 h 926"/>
                  <a:gd name="T8" fmla="*/ 265 w 1037"/>
                  <a:gd name="T9" fmla="*/ 562 h 926"/>
                  <a:gd name="T10" fmla="*/ 306 w 1037"/>
                  <a:gd name="T11" fmla="*/ 609 h 926"/>
                  <a:gd name="T12" fmla="*/ 284 w 1037"/>
                  <a:gd name="T13" fmla="*/ 720 h 926"/>
                  <a:gd name="T14" fmla="*/ 286 w 1037"/>
                  <a:gd name="T15" fmla="*/ 758 h 926"/>
                  <a:gd name="T16" fmla="*/ 318 w 1037"/>
                  <a:gd name="T17" fmla="*/ 789 h 926"/>
                  <a:gd name="T18" fmla="*/ 373 w 1037"/>
                  <a:gd name="T19" fmla="*/ 881 h 926"/>
                  <a:gd name="T20" fmla="*/ 501 w 1037"/>
                  <a:gd name="T21" fmla="*/ 851 h 926"/>
                  <a:gd name="T22" fmla="*/ 690 w 1037"/>
                  <a:gd name="T23" fmla="*/ 793 h 926"/>
                  <a:gd name="T24" fmla="*/ 778 w 1037"/>
                  <a:gd name="T25" fmla="*/ 847 h 926"/>
                  <a:gd name="T26" fmla="*/ 918 w 1037"/>
                  <a:gd name="T27" fmla="*/ 912 h 926"/>
                  <a:gd name="T28" fmla="*/ 1013 w 1037"/>
                  <a:gd name="T29" fmla="*/ 850 h 926"/>
                  <a:gd name="T30" fmla="*/ 948 w 1037"/>
                  <a:gd name="T31" fmla="*/ 742 h 926"/>
                  <a:gd name="T32" fmla="*/ 931 w 1037"/>
                  <a:gd name="T33" fmla="*/ 683 h 926"/>
                  <a:gd name="T34" fmla="*/ 986 w 1037"/>
                  <a:gd name="T35" fmla="*/ 589 h 926"/>
                  <a:gd name="T36" fmla="*/ 934 w 1037"/>
                  <a:gd name="T37" fmla="*/ 652 h 926"/>
                  <a:gd name="T38" fmla="*/ 860 w 1037"/>
                  <a:gd name="T39" fmla="*/ 662 h 926"/>
                  <a:gd name="T40" fmla="*/ 814 w 1037"/>
                  <a:gd name="T41" fmla="*/ 564 h 926"/>
                  <a:gd name="T42" fmla="*/ 752 w 1037"/>
                  <a:gd name="T43" fmla="*/ 537 h 926"/>
                  <a:gd name="T44" fmla="*/ 678 w 1037"/>
                  <a:gd name="T45" fmla="*/ 496 h 926"/>
                  <a:gd name="T46" fmla="*/ 767 w 1037"/>
                  <a:gd name="T47" fmla="*/ 399 h 926"/>
                  <a:gd name="T48" fmla="*/ 845 w 1037"/>
                  <a:gd name="T49" fmla="*/ 271 h 926"/>
                  <a:gd name="T50" fmla="*/ 797 w 1037"/>
                  <a:gd name="T51" fmla="*/ 191 h 926"/>
                  <a:gd name="T52" fmla="*/ 684 w 1037"/>
                  <a:gd name="T53" fmla="*/ 147 h 926"/>
                  <a:gd name="T54" fmla="*/ 576 w 1037"/>
                  <a:gd name="T55" fmla="*/ 145 h 926"/>
                  <a:gd name="T56" fmla="*/ 506 w 1037"/>
                  <a:gd name="T57" fmla="*/ 194 h 926"/>
                  <a:gd name="T58" fmla="*/ 494 w 1037"/>
                  <a:gd name="T59" fmla="*/ 236 h 926"/>
                  <a:gd name="T60" fmla="*/ 483 w 1037"/>
                  <a:gd name="T61" fmla="*/ 124 h 926"/>
                  <a:gd name="T62" fmla="*/ 411 w 1037"/>
                  <a:gd name="T63" fmla="*/ 91 h 926"/>
                  <a:gd name="T64" fmla="*/ 368 w 1037"/>
                  <a:gd name="T65" fmla="*/ 92 h 926"/>
                  <a:gd name="T66" fmla="*/ 340 w 1037"/>
                  <a:gd name="T67" fmla="*/ 82 h 926"/>
                  <a:gd name="T68" fmla="*/ 280 w 1037"/>
                  <a:gd name="T69" fmla="*/ 5 h 926"/>
                  <a:gd name="T70" fmla="*/ 299 w 1037"/>
                  <a:gd name="T71" fmla="*/ 70 h 926"/>
                  <a:gd name="T72" fmla="*/ 297 w 1037"/>
                  <a:gd name="T73" fmla="*/ 97 h 926"/>
                  <a:gd name="T74" fmla="*/ 277 w 1037"/>
                  <a:gd name="T75" fmla="*/ 98 h 926"/>
                  <a:gd name="T76" fmla="*/ 233 w 1037"/>
                  <a:gd name="T77" fmla="*/ 162 h 926"/>
                  <a:gd name="T78" fmla="*/ 228 w 1037"/>
                  <a:gd name="T79" fmla="*/ 83 h 926"/>
                  <a:gd name="T80" fmla="*/ 181 w 1037"/>
                  <a:gd name="T81" fmla="*/ 41 h 926"/>
                  <a:gd name="T82" fmla="*/ 143 w 1037"/>
                  <a:gd name="T83" fmla="*/ 59 h 926"/>
                  <a:gd name="T84" fmla="*/ 171 w 1037"/>
                  <a:gd name="T85" fmla="*/ 98 h 926"/>
                  <a:gd name="T86" fmla="*/ 190 w 1037"/>
                  <a:gd name="T87" fmla="*/ 165 h 926"/>
                  <a:gd name="T88" fmla="*/ 143 w 1037"/>
                  <a:gd name="T89" fmla="*/ 198 h 926"/>
                  <a:gd name="T90" fmla="*/ 108 w 1037"/>
                  <a:gd name="T91" fmla="*/ 206 h 926"/>
                  <a:gd name="T92" fmla="*/ 126 w 1037"/>
                  <a:gd name="T93" fmla="*/ 125 h 926"/>
                  <a:gd name="T94" fmla="*/ 96 w 1037"/>
                  <a:gd name="T95" fmla="*/ 158 h 926"/>
                  <a:gd name="T96" fmla="*/ 47 w 1037"/>
                  <a:gd name="T97" fmla="*/ 188 h 926"/>
                  <a:gd name="T98" fmla="*/ 52 w 1037"/>
                  <a:gd name="T99" fmla="*/ 233 h 926"/>
                  <a:gd name="T100" fmla="*/ 19 w 1037"/>
                  <a:gd name="T101" fmla="*/ 224 h 926"/>
                  <a:gd name="T102" fmla="*/ 21 w 1037"/>
                  <a:gd name="T103" fmla="*/ 252 h 926"/>
                  <a:gd name="T104" fmla="*/ 21 w 1037"/>
                  <a:gd name="T105" fmla="*/ 310 h 926"/>
                  <a:gd name="T106" fmla="*/ 101 w 1037"/>
                  <a:gd name="T107" fmla="*/ 287 h 926"/>
                  <a:gd name="T108" fmla="*/ 121 w 1037"/>
                  <a:gd name="T109" fmla="*/ 396 h 926"/>
                  <a:gd name="T110" fmla="*/ 119 w 1037"/>
                  <a:gd name="T111" fmla="*/ 305 h 926"/>
                  <a:gd name="T112" fmla="*/ 175 w 1037"/>
                  <a:gd name="T113" fmla="*/ 310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37" h="926">
                    <a:moveTo>
                      <a:pt x="216" y="299"/>
                    </a:moveTo>
                    <a:cubicBezTo>
                      <a:pt x="213" y="296"/>
                      <a:pt x="213" y="296"/>
                      <a:pt x="213" y="296"/>
                    </a:cubicBezTo>
                    <a:cubicBezTo>
                      <a:pt x="213" y="290"/>
                      <a:pt x="213" y="290"/>
                      <a:pt x="213" y="290"/>
                    </a:cubicBezTo>
                    <a:cubicBezTo>
                      <a:pt x="216" y="284"/>
                      <a:pt x="216" y="284"/>
                      <a:pt x="216" y="284"/>
                    </a:cubicBezTo>
                    <a:cubicBezTo>
                      <a:pt x="226" y="280"/>
                      <a:pt x="226" y="280"/>
                      <a:pt x="226" y="280"/>
                    </a:cubicBezTo>
                    <a:cubicBezTo>
                      <a:pt x="236" y="269"/>
                      <a:pt x="236" y="269"/>
                      <a:pt x="236" y="269"/>
                    </a:cubicBezTo>
                    <a:cubicBezTo>
                      <a:pt x="242" y="264"/>
                      <a:pt x="242" y="264"/>
                      <a:pt x="242" y="264"/>
                    </a:cubicBezTo>
                    <a:cubicBezTo>
                      <a:pt x="244" y="271"/>
                      <a:pt x="244" y="271"/>
                      <a:pt x="244" y="271"/>
                    </a:cubicBezTo>
                    <a:cubicBezTo>
                      <a:pt x="247" y="277"/>
                      <a:pt x="247" y="277"/>
                      <a:pt x="247" y="277"/>
                    </a:cubicBezTo>
                    <a:cubicBezTo>
                      <a:pt x="256" y="287"/>
                      <a:pt x="256" y="287"/>
                      <a:pt x="256" y="287"/>
                    </a:cubicBezTo>
                    <a:cubicBezTo>
                      <a:pt x="242" y="296"/>
                      <a:pt x="242" y="296"/>
                      <a:pt x="242" y="296"/>
                    </a:cubicBezTo>
                    <a:cubicBezTo>
                      <a:pt x="248" y="309"/>
                      <a:pt x="248" y="309"/>
                      <a:pt x="248" y="309"/>
                    </a:cubicBezTo>
                    <a:cubicBezTo>
                      <a:pt x="271" y="334"/>
                      <a:pt x="271" y="334"/>
                      <a:pt x="271" y="334"/>
                    </a:cubicBezTo>
                    <a:cubicBezTo>
                      <a:pt x="265" y="336"/>
                      <a:pt x="265" y="336"/>
                      <a:pt x="265" y="336"/>
                    </a:cubicBezTo>
                    <a:cubicBezTo>
                      <a:pt x="251" y="346"/>
                      <a:pt x="251" y="346"/>
                      <a:pt x="251" y="346"/>
                    </a:cubicBezTo>
                    <a:cubicBezTo>
                      <a:pt x="261" y="351"/>
                      <a:pt x="261" y="351"/>
                      <a:pt x="261" y="351"/>
                    </a:cubicBezTo>
                    <a:cubicBezTo>
                      <a:pt x="267" y="358"/>
                      <a:pt x="267" y="358"/>
                      <a:pt x="267" y="358"/>
                    </a:cubicBezTo>
                    <a:cubicBezTo>
                      <a:pt x="269" y="367"/>
                      <a:pt x="269" y="367"/>
                      <a:pt x="269" y="367"/>
                    </a:cubicBezTo>
                    <a:cubicBezTo>
                      <a:pt x="272" y="392"/>
                      <a:pt x="272" y="392"/>
                      <a:pt x="272" y="392"/>
                    </a:cubicBezTo>
                    <a:cubicBezTo>
                      <a:pt x="271" y="395"/>
                      <a:pt x="271" y="395"/>
                      <a:pt x="271" y="395"/>
                    </a:cubicBezTo>
                    <a:cubicBezTo>
                      <a:pt x="254" y="393"/>
                      <a:pt x="254" y="393"/>
                      <a:pt x="254" y="393"/>
                    </a:cubicBezTo>
                    <a:cubicBezTo>
                      <a:pt x="242" y="396"/>
                      <a:pt x="242" y="396"/>
                      <a:pt x="242" y="396"/>
                    </a:cubicBezTo>
                    <a:cubicBezTo>
                      <a:pt x="236" y="403"/>
                      <a:pt x="236" y="403"/>
                      <a:pt x="236" y="403"/>
                    </a:cubicBezTo>
                    <a:cubicBezTo>
                      <a:pt x="235" y="414"/>
                      <a:pt x="235" y="414"/>
                      <a:pt x="235" y="414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1" y="440"/>
                      <a:pt x="241" y="440"/>
                      <a:pt x="241" y="440"/>
                    </a:cubicBezTo>
                    <a:cubicBezTo>
                      <a:pt x="244" y="445"/>
                      <a:pt x="244" y="445"/>
                      <a:pt x="244" y="445"/>
                    </a:cubicBezTo>
                    <a:cubicBezTo>
                      <a:pt x="251" y="446"/>
                      <a:pt x="251" y="446"/>
                      <a:pt x="251" y="446"/>
                    </a:cubicBezTo>
                    <a:cubicBezTo>
                      <a:pt x="263" y="446"/>
                      <a:pt x="263" y="446"/>
                      <a:pt x="263" y="446"/>
                    </a:cubicBezTo>
                    <a:cubicBezTo>
                      <a:pt x="265" y="450"/>
                      <a:pt x="265" y="450"/>
                      <a:pt x="265" y="450"/>
                    </a:cubicBezTo>
                    <a:cubicBezTo>
                      <a:pt x="259" y="461"/>
                      <a:pt x="259" y="461"/>
                      <a:pt x="259" y="461"/>
                    </a:cubicBezTo>
                    <a:cubicBezTo>
                      <a:pt x="244" y="478"/>
                      <a:pt x="244" y="478"/>
                      <a:pt x="244" y="478"/>
                    </a:cubicBezTo>
                    <a:cubicBezTo>
                      <a:pt x="244" y="487"/>
                      <a:pt x="244" y="487"/>
                      <a:pt x="244" y="487"/>
                    </a:cubicBezTo>
                    <a:cubicBezTo>
                      <a:pt x="248" y="503"/>
                      <a:pt x="248" y="503"/>
                      <a:pt x="248" y="503"/>
                    </a:cubicBezTo>
                    <a:cubicBezTo>
                      <a:pt x="254" y="519"/>
                      <a:pt x="254" y="519"/>
                      <a:pt x="254" y="519"/>
                    </a:cubicBezTo>
                    <a:cubicBezTo>
                      <a:pt x="261" y="527"/>
                      <a:pt x="261" y="527"/>
                      <a:pt x="261" y="527"/>
                    </a:cubicBezTo>
                    <a:cubicBezTo>
                      <a:pt x="272" y="525"/>
                      <a:pt x="272" y="525"/>
                      <a:pt x="272" y="525"/>
                    </a:cubicBezTo>
                    <a:cubicBezTo>
                      <a:pt x="287" y="503"/>
                      <a:pt x="287" y="503"/>
                      <a:pt x="287" y="503"/>
                    </a:cubicBezTo>
                    <a:cubicBezTo>
                      <a:pt x="297" y="498"/>
                      <a:pt x="297" y="498"/>
                      <a:pt x="297" y="498"/>
                    </a:cubicBezTo>
                    <a:cubicBezTo>
                      <a:pt x="337" y="498"/>
                      <a:pt x="337" y="498"/>
                      <a:pt x="337" y="498"/>
                    </a:cubicBezTo>
                    <a:cubicBezTo>
                      <a:pt x="324" y="504"/>
                      <a:pt x="324" y="504"/>
                      <a:pt x="324" y="504"/>
                    </a:cubicBezTo>
                    <a:cubicBezTo>
                      <a:pt x="290" y="532"/>
                      <a:pt x="290" y="532"/>
                      <a:pt x="290" y="532"/>
                    </a:cubicBezTo>
                    <a:cubicBezTo>
                      <a:pt x="269" y="541"/>
                      <a:pt x="269" y="541"/>
                      <a:pt x="269" y="541"/>
                    </a:cubicBezTo>
                    <a:cubicBezTo>
                      <a:pt x="263" y="549"/>
                      <a:pt x="263" y="549"/>
                      <a:pt x="263" y="549"/>
                    </a:cubicBezTo>
                    <a:cubicBezTo>
                      <a:pt x="265" y="562"/>
                      <a:pt x="265" y="562"/>
                      <a:pt x="265" y="562"/>
                    </a:cubicBezTo>
                    <a:cubicBezTo>
                      <a:pt x="256" y="562"/>
                      <a:pt x="256" y="562"/>
                      <a:pt x="256" y="562"/>
                    </a:cubicBezTo>
                    <a:cubicBezTo>
                      <a:pt x="256" y="568"/>
                      <a:pt x="256" y="568"/>
                      <a:pt x="256" y="568"/>
                    </a:cubicBezTo>
                    <a:cubicBezTo>
                      <a:pt x="262" y="573"/>
                      <a:pt x="262" y="573"/>
                      <a:pt x="262" y="573"/>
                    </a:cubicBezTo>
                    <a:cubicBezTo>
                      <a:pt x="270" y="583"/>
                      <a:pt x="270" y="583"/>
                      <a:pt x="270" y="583"/>
                    </a:cubicBezTo>
                    <a:cubicBezTo>
                      <a:pt x="275" y="586"/>
                      <a:pt x="275" y="586"/>
                      <a:pt x="275" y="586"/>
                    </a:cubicBezTo>
                    <a:cubicBezTo>
                      <a:pt x="297" y="586"/>
                      <a:pt x="297" y="586"/>
                      <a:pt x="297" y="586"/>
                    </a:cubicBezTo>
                    <a:cubicBezTo>
                      <a:pt x="308" y="589"/>
                      <a:pt x="308" y="589"/>
                      <a:pt x="308" y="589"/>
                    </a:cubicBezTo>
                    <a:cubicBezTo>
                      <a:pt x="313" y="600"/>
                      <a:pt x="313" y="600"/>
                      <a:pt x="313" y="600"/>
                    </a:cubicBezTo>
                    <a:cubicBezTo>
                      <a:pt x="306" y="609"/>
                      <a:pt x="306" y="609"/>
                      <a:pt x="306" y="609"/>
                    </a:cubicBezTo>
                    <a:cubicBezTo>
                      <a:pt x="276" y="616"/>
                      <a:pt x="276" y="616"/>
                      <a:pt x="276" y="616"/>
                    </a:cubicBezTo>
                    <a:cubicBezTo>
                      <a:pt x="265" y="626"/>
                      <a:pt x="265" y="626"/>
                      <a:pt x="265" y="626"/>
                    </a:cubicBezTo>
                    <a:cubicBezTo>
                      <a:pt x="276" y="631"/>
                      <a:pt x="276" y="631"/>
                      <a:pt x="276" y="631"/>
                    </a:cubicBezTo>
                    <a:cubicBezTo>
                      <a:pt x="305" y="641"/>
                      <a:pt x="305" y="641"/>
                      <a:pt x="305" y="641"/>
                    </a:cubicBezTo>
                    <a:cubicBezTo>
                      <a:pt x="313" y="650"/>
                      <a:pt x="313" y="650"/>
                      <a:pt x="313" y="650"/>
                    </a:cubicBezTo>
                    <a:cubicBezTo>
                      <a:pt x="303" y="657"/>
                      <a:pt x="303" y="657"/>
                      <a:pt x="303" y="657"/>
                    </a:cubicBezTo>
                    <a:cubicBezTo>
                      <a:pt x="294" y="674"/>
                      <a:pt x="294" y="674"/>
                      <a:pt x="294" y="674"/>
                    </a:cubicBezTo>
                    <a:cubicBezTo>
                      <a:pt x="280" y="714"/>
                      <a:pt x="280" y="714"/>
                      <a:pt x="280" y="714"/>
                    </a:cubicBezTo>
                    <a:cubicBezTo>
                      <a:pt x="284" y="720"/>
                      <a:pt x="284" y="720"/>
                      <a:pt x="284" y="720"/>
                    </a:cubicBezTo>
                    <a:cubicBezTo>
                      <a:pt x="290" y="725"/>
                      <a:pt x="290" y="725"/>
                      <a:pt x="290" y="725"/>
                    </a:cubicBezTo>
                    <a:cubicBezTo>
                      <a:pt x="293" y="727"/>
                      <a:pt x="293" y="727"/>
                      <a:pt x="293" y="727"/>
                    </a:cubicBezTo>
                    <a:cubicBezTo>
                      <a:pt x="299" y="724"/>
                      <a:pt x="299" y="724"/>
                      <a:pt x="299" y="724"/>
                    </a:cubicBezTo>
                    <a:cubicBezTo>
                      <a:pt x="303" y="725"/>
                      <a:pt x="303" y="725"/>
                      <a:pt x="303" y="725"/>
                    </a:cubicBezTo>
                    <a:cubicBezTo>
                      <a:pt x="311" y="731"/>
                      <a:pt x="311" y="731"/>
                      <a:pt x="311" y="731"/>
                    </a:cubicBezTo>
                    <a:cubicBezTo>
                      <a:pt x="317" y="738"/>
                      <a:pt x="317" y="738"/>
                      <a:pt x="317" y="738"/>
                    </a:cubicBezTo>
                    <a:cubicBezTo>
                      <a:pt x="327" y="754"/>
                      <a:pt x="327" y="754"/>
                      <a:pt x="327" y="754"/>
                    </a:cubicBezTo>
                    <a:cubicBezTo>
                      <a:pt x="306" y="751"/>
                      <a:pt x="306" y="751"/>
                      <a:pt x="306" y="751"/>
                    </a:cubicBezTo>
                    <a:cubicBezTo>
                      <a:pt x="286" y="758"/>
                      <a:pt x="286" y="758"/>
                      <a:pt x="286" y="758"/>
                    </a:cubicBezTo>
                    <a:cubicBezTo>
                      <a:pt x="267" y="771"/>
                      <a:pt x="267" y="771"/>
                      <a:pt x="267" y="771"/>
                    </a:cubicBezTo>
                    <a:cubicBezTo>
                      <a:pt x="251" y="789"/>
                      <a:pt x="251" y="789"/>
                      <a:pt x="251" y="789"/>
                    </a:cubicBezTo>
                    <a:cubicBezTo>
                      <a:pt x="256" y="793"/>
                      <a:pt x="256" y="793"/>
                      <a:pt x="256" y="793"/>
                    </a:cubicBezTo>
                    <a:cubicBezTo>
                      <a:pt x="258" y="794"/>
                      <a:pt x="258" y="794"/>
                      <a:pt x="258" y="794"/>
                    </a:cubicBezTo>
                    <a:cubicBezTo>
                      <a:pt x="261" y="795"/>
                      <a:pt x="261" y="795"/>
                      <a:pt x="261" y="795"/>
                    </a:cubicBezTo>
                    <a:cubicBezTo>
                      <a:pt x="270" y="786"/>
                      <a:pt x="270" y="786"/>
                      <a:pt x="270" y="786"/>
                    </a:cubicBezTo>
                    <a:cubicBezTo>
                      <a:pt x="286" y="783"/>
                      <a:pt x="286" y="783"/>
                      <a:pt x="286" y="783"/>
                    </a:cubicBezTo>
                    <a:cubicBezTo>
                      <a:pt x="305" y="784"/>
                      <a:pt x="305" y="784"/>
                      <a:pt x="305" y="784"/>
                    </a:cubicBezTo>
                    <a:cubicBezTo>
                      <a:pt x="318" y="789"/>
                      <a:pt x="318" y="789"/>
                      <a:pt x="318" y="789"/>
                    </a:cubicBezTo>
                    <a:cubicBezTo>
                      <a:pt x="337" y="815"/>
                      <a:pt x="337" y="815"/>
                      <a:pt x="337" y="815"/>
                    </a:cubicBezTo>
                    <a:cubicBezTo>
                      <a:pt x="342" y="819"/>
                      <a:pt x="342" y="819"/>
                      <a:pt x="342" y="819"/>
                    </a:cubicBezTo>
                    <a:cubicBezTo>
                      <a:pt x="351" y="823"/>
                      <a:pt x="351" y="823"/>
                      <a:pt x="351" y="823"/>
                    </a:cubicBezTo>
                    <a:cubicBezTo>
                      <a:pt x="356" y="828"/>
                      <a:pt x="356" y="828"/>
                      <a:pt x="356" y="828"/>
                    </a:cubicBezTo>
                    <a:cubicBezTo>
                      <a:pt x="346" y="836"/>
                      <a:pt x="346" y="836"/>
                      <a:pt x="346" y="836"/>
                    </a:cubicBezTo>
                    <a:cubicBezTo>
                      <a:pt x="353" y="846"/>
                      <a:pt x="353" y="846"/>
                      <a:pt x="353" y="846"/>
                    </a:cubicBezTo>
                    <a:cubicBezTo>
                      <a:pt x="364" y="861"/>
                      <a:pt x="364" y="861"/>
                      <a:pt x="364" y="861"/>
                    </a:cubicBezTo>
                    <a:cubicBezTo>
                      <a:pt x="370" y="871"/>
                      <a:pt x="370" y="871"/>
                      <a:pt x="370" y="871"/>
                    </a:cubicBezTo>
                    <a:cubicBezTo>
                      <a:pt x="373" y="881"/>
                      <a:pt x="373" y="881"/>
                      <a:pt x="373" y="881"/>
                    </a:cubicBezTo>
                    <a:cubicBezTo>
                      <a:pt x="374" y="889"/>
                      <a:pt x="374" y="889"/>
                      <a:pt x="374" y="889"/>
                    </a:cubicBezTo>
                    <a:cubicBezTo>
                      <a:pt x="378" y="895"/>
                      <a:pt x="378" y="895"/>
                      <a:pt x="378" y="895"/>
                    </a:cubicBezTo>
                    <a:cubicBezTo>
                      <a:pt x="389" y="900"/>
                      <a:pt x="389" y="900"/>
                      <a:pt x="389" y="900"/>
                    </a:cubicBezTo>
                    <a:cubicBezTo>
                      <a:pt x="403" y="893"/>
                      <a:pt x="403" y="893"/>
                      <a:pt x="403" y="893"/>
                    </a:cubicBezTo>
                    <a:cubicBezTo>
                      <a:pt x="418" y="891"/>
                      <a:pt x="418" y="891"/>
                      <a:pt x="418" y="891"/>
                    </a:cubicBezTo>
                    <a:cubicBezTo>
                      <a:pt x="431" y="885"/>
                      <a:pt x="431" y="885"/>
                      <a:pt x="431" y="885"/>
                    </a:cubicBezTo>
                    <a:cubicBezTo>
                      <a:pt x="443" y="874"/>
                      <a:pt x="443" y="874"/>
                      <a:pt x="443" y="874"/>
                    </a:cubicBezTo>
                    <a:cubicBezTo>
                      <a:pt x="457" y="864"/>
                      <a:pt x="457" y="864"/>
                      <a:pt x="457" y="864"/>
                    </a:cubicBezTo>
                    <a:cubicBezTo>
                      <a:pt x="501" y="851"/>
                      <a:pt x="501" y="851"/>
                      <a:pt x="501" y="851"/>
                    </a:cubicBezTo>
                    <a:cubicBezTo>
                      <a:pt x="501" y="851"/>
                      <a:pt x="502" y="850"/>
                      <a:pt x="502" y="850"/>
                    </a:cubicBezTo>
                    <a:cubicBezTo>
                      <a:pt x="538" y="829"/>
                      <a:pt x="538" y="829"/>
                      <a:pt x="538" y="829"/>
                    </a:cubicBezTo>
                    <a:cubicBezTo>
                      <a:pt x="539" y="828"/>
                      <a:pt x="540" y="828"/>
                      <a:pt x="541" y="828"/>
                    </a:cubicBezTo>
                    <a:cubicBezTo>
                      <a:pt x="574" y="825"/>
                      <a:pt x="574" y="825"/>
                      <a:pt x="574" y="825"/>
                    </a:cubicBezTo>
                    <a:cubicBezTo>
                      <a:pt x="614" y="810"/>
                      <a:pt x="614" y="810"/>
                      <a:pt x="614" y="810"/>
                    </a:cubicBezTo>
                    <a:cubicBezTo>
                      <a:pt x="614" y="810"/>
                      <a:pt x="615" y="810"/>
                      <a:pt x="615" y="810"/>
                    </a:cubicBezTo>
                    <a:cubicBezTo>
                      <a:pt x="648" y="803"/>
                      <a:pt x="648" y="803"/>
                      <a:pt x="648" y="803"/>
                    </a:cubicBezTo>
                    <a:cubicBezTo>
                      <a:pt x="686" y="793"/>
                      <a:pt x="686" y="793"/>
                      <a:pt x="686" y="793"/>
                    </a:cubicBezTo>
                    <a:cubicBezTo>
                      <a:pt x="687" y="792"/>
                      <a:pt x="689" y="792"/>
                      <a:pt x="690" y="793"/>
                    </a:cubicBezTo>
                    <a:cubicBezTo>
                      <a:pt x="691" y="794"/>
                      <a:pt x="691" y="795"/>
                      <a:pt x="691" y="797"/>
                    </a:cubicBezTo>
                    <a:cubicBezTo>
                      <a:pt x="689" y="836"/>
                      <a:pt x="689" y="836"/>
                      <a:pt x="689" y="836"/>
                    </a:cubicBezTo>
                    <a:cubicBezTo>
                      <a:pt x="689" y="836"/>
                      <a:pt x="689" y="837"/>
                      <a:pt x="689" y="837"/>
                    </a:cubicBezTo>
                    <a:cubicBezTo>
                      <a:pt x="687" y="854"/>
                      <a:pt x="687" y="854"/>
                      <a:pt x="687" y="854"/>
                    </a:cubicBezTo>
                    <a:cubicBezTo>
                      <a:pt x="703" y="861"/>
                      <a:pt x="703" y="861"/>
                      <a:pt x="703" y="861"/>
                    </a:cubicBezTo>
                    <a:cubicBezTo>
                      <a:pt x="719" y="860"/>
                      <a:pt x="719" y="860"/>
                      <a:pt x="719" y="860"/>
                    </a:cubicBezTo>
                    <a:cubicBezTo>
                      <a:pt x="748" y="848"/>
                      <a:pt x="748" y="848"/>
                      <a:pt x="748" y="848"/>
                    </a:cubicBezTo>
                    <a:cubicBezTo>
                      <a:pt x="748" y="848"/>
                      <a:pt x="749" y="848"/>
                      <a:pt x="749" y="848"/>
                    </a:cubicBezTo>
                    <a:cubicBezTo>
                      <a:pt x="778" y="847"/>
                      <a:pt x="778" y="847"/>
                      <a:pt x="778" y="847"/>
                    </a:cubicBezTo>
                    <a:cubicBezTo>
                      <a:pt x="825" y="808"/>
                      <a:pt x="825" y="808"/>
                      <a:pt x="825" y="808"/>
                    </a:cubicBezTo>
                    <a:cubicBezTo>
                      <a:pt x="826" y="807"/>
                      <a:pt x="828" y="807"/>
                      <a:pt x="829" y="808"/>
                    </a:cubicBezTo>
                    <a:cubicBezTo>
                      <a:pt x="854" y="823"/>
                      <a:pt x="854" y="823"/>
                      <a:pt x="854" y="823"/>
                    </a:cubicBezTo>
                    <a:cubicBezTo>
                      <a:pt x="855" y="823"/>
                      <a:pt x="856" y="824"/>
                      <a:pt x="856" y="825"/>
                    </a:cubicBezTo>
                    <a:cubicBezTo>
                      <a:pt x="869" y="864"/>
                      <a:pt x="869" y="864"/>
                      <a:pt x="869" y="864"/>
                    </a:cubicBezTo>
                    <a:cubicBezTo>
                      <a:pt x="895" y="889"/>
                      <a:pt x="895" y="889"/>
                      <a:pt x="895" y="889"/>
                    </a:cubicBezTo>
                    <a:cubicBezTo>
                      <a:pt x="904" y="891"/>
                      <a:pt x="914" y="894"/>
                      <a:pt x="916" y="894"/>
                    </a:cubicBezTo>
                    <a:cubicBezTo>
                      <a:pt x="917" y="894"/>
                      <a:pt x="918" y="894"/>
                      <a:pt x="919" y="895"/>
                    </a:cubicBezTo>
                    <a:cubicBezTo>
                      <a:pt x="920" y="897"/>
                      <a:pt x="920" y="897"/>
                      <a:pt x="918" y="912"/>
                    </a:cubicBezTo>
                    <a:cubicBezTo>
                      <a:pt x="918" y="914"/>
                      <a:pt x="917" y="915"/>
                      <a:pt x="915" y="915"/>
                    </a:cubicBezTo>
                    <a:cubicBezTo>
                      <a:pt x="913" y="916"/>
                      <a:pt x="913" y="916"/>
                      <a:pt x="913" y="916"/>
                    </a:cubicBezTo>
                    <a:cubicBezTo>
                      <a:pt x="914" y="919"/>
                      <a:pt x="914" y="919"/>
                      <a:pt x="914" y="919"/>
                    </a:cubicBezTo>
                    <a:cubicBezTo>
                      <a:pt x="925" y="916"/>
                      <a:pt x="925" y="916"/>
                      <a:pt x="925" y="916"/>
                    </a:cubicBezTo>
                    <a:cubicBezTo>
                      <a:pt x="926" y="916"/>
                      <a:pt x="927" y="916"/>
                      <a:pt x="928" y="916"/>
                    </a:cubicBezTo>
                    <a:cubicBezTo>
                      <a:pt x="949" y="926"/>
                      <a:pt x="949" y="926"/>
                      <a:pt x="949" y="926"/>
                    </a:cubicBezTo>
                    <a:cubicBezTo>
                      <a:pt x="995" y="921"/>
                      <a:pt x="995" y="921"/>
                      <a:pt x="995" y="921"/>
                    </a:cubicBezTo>
                    <a:cubicBezTo>
                      <a:pt x="1037" y="889"/>
                      <a:pt x="1037" y="889"/>
                      <a:pt x="1037" y="889"/>
                    </a:cubicBezTo>
                    <a:cubicBezTo>
                      <a:pt x="1013" y="850"/>
                      <a:pt x="1013" y="850"/>
                      <a:pt x="1013" y="850"/>
                    </a:cubicBezTo>
                    <a:cubicBezTo>
                      <a:pt x="1013" y="850"/>
                      <a:pt x="1013" y="850"/>
                      <a:pt x="1013" y="850"/>
                    </a:cubicBezTo>
                    <a:cubicBezTo>
                      <a:pt x="1001" y="818"/>
                      <a:pt x="1001" y="818"/>
                      <a:pt x="1001" y="818"/>
                    </a:cubicBezTo>
                    <a:cubicBezTo>
                      <a:pt x="1001" y="817"/>
                      <a:pt x="1001" y="817"/>
                      <a:pt x="1001" y="816"/>
                    </a:cubicBezTo>
                    <a:cubicBezTo>
                      <a:pt x="1000" y="800"/>
                      <a:pt x="1000" y="800"/>
                      <a:pt x="1000" y="800"/>
                    </a:cubicBezTo>
                    <a:cubicBezTo>
                      <a:pt x="1000" y="800"/>
                      <a:pt x="1000" y="799"/>
                      <a:pt x="1000" y="799"/>
                    </a:cubicBezTo>
                    <a:cubicBezTo>
                      <a:pt x="1004" y="764"/>
                      <a:pt x="1004" y="764"/>
                      <a:pt x="1004" y="764"/>
                    </a:cubicBezTo>
                    <a:cubicBezTo>
                      <a:pt x="993" y="754"/>
                      <a:pt x="993" y="754"/>
                      <a:pt x="993" y="754"/>
                    </a:cubicBezTo>
                    <a:cubicBezTo>
                      <a:pt x="964" y="734"/>
                      <a:pt x="964" y="734"/>
                      <a:pt x="964" y="734"/>
                    </a:cubicBezTo>
                    <a:cubicBezTo>
                      <a:pt x="948" y="742"/>
                      <a:pt x="948" y="742"/>
                      <a:pt x="948" y="742"/>
                    </a:cubicBezTo>
                    <a:cubicBezTo>
                      <a:pt x="941" y="746"/>
                      <a:pt x="941" y="746"/>
                      <a:pt x="941" y="746"/>
                    </a:cubicBezTo>
                    <a:cubicBezTo>
                      <a:pt x="940" y="747"/>
                      <a:pt x="939" y="747"/>
                      <a:pt x="938" y="746"/>
                    </a:cubicBezTo>
                    <a:cubicBezTo>
                      <a:pt x="937" y="746"/>
                      <a:pt x="936" y="745"/>
                      <a:pt x="936" y="744"/>
                    </a:cubicBezTo>
                    <a:cubicBezTo>
                      <a:pt x="931" y="727"/>
                      <a:pt x="931" y="727"/>
                      <a:pt x="931" y="727"/>
                    </a:cubicBezTo>
                    <a:cubicBezTo>
                      <a:pt x="931" y="727"/>
                      <a:pt x="931" y="727"/>
                      <a:pt x="931" y="726"/>
                    </a:cubicBezTo>
                    <a:cubicBezTo>
                      <a:pt x="929" y="703"/>
                      <a:pt x="929" y="703"/>
                      <a:pt x="929" y="703"/>
                    </a:cubicBezTo>
                    <a:cubicBezTo>
                      <a:pt x="929" y="703"/>
                      <a:pt x="929" y="703"/>
                      <a:pt x="929" y="702"/>
                    </a:cubicBezTo>
                    <a:cubicBezTo>
                      <a:pt x="930" y="684"/>
                      <a:pt x="930" y="684"/>
                      <a:pt x="930" y="684"/>
                    </a:cubicBezTo>
                    <a:cubicBezTo>
                      <a:pt x="930" y="683"/>
                      <a:pt x="930" y="683"/>
                      <a:pt x="931" y="683"/>
                    </a:cubicBezTo>
                    <a:cubicBezTo>
                      <a:pt x="941" y="652"/>
                      <a:pt x="941" y="652"/>
                      <a:pt x="941" y="652"/>
                    </a:cubicBezTo>
                    <a:cubicBezTo>
                      <a:pt x="941" y="651"/>
                      <a:pt x="942" y="651"/>
                      <a:pt x="942" y="651"/>
                    </a:cubicBezTo>
                    <a:cubicBezTo>
                      <a:pt x="954" y="634"/>
                      <a:pt x="954" y="634"/>
                      <a:pt x="954" y="634"/>
                    </a:cubicBezTo>
                    <a:cubicBezTo>
                      <a:pt x="958" y="617"/>
                      <a:pt x="958" y="617"/>
                      <a:pt x="958" y="617"/>
                    </a:cubicBezTo>
                    <a:cubicBezTo>
                      <a:pt x="962" y="606"/>
                      <a:pt x="962" y="606"/>
                      <a:pt x="962" y="606"/>
                    </a:cubicBezTo>
                    <a:cubicBezTo>
                      <a:pt x="962" y="605"/>
                      <a:pt x="964" y="603"/>
                      <a:pt x="965" y="603"/>
                    </a:cubicBezTo>
                    <a:cubicBezTo>
                      <a:pt x="976" y="603"/>
                      <a:pt x="976" y="603"/>
                      <a:pt x="976" y="603"/>
                    </a:cubicBezTo>
                    <a:cubicBezTo>
                      <a:pt x="981" y="598"/>
                      <a:pt x="984" y="596"/>
                      <a:pt x="986" y="595"/>
                    </a:cubicBezTo>
                    <a:cubicBezTo>
                      <a:pt x="986" y="594"/>
                      <a:pt x="986" y="591"/>
                      <a:pt x="986" y="589"/>
                    </a:cubicBezTo>
                    <a:cubicBezTo>
                      <a:pt x="974" y="584"/>
                      <a:pt x="974" y="584"/>
                      <a:pt x="974" y="584"/>
                    </a:cubicBezTo>
                    <a:cubicBezTo>
                      <a:pt x="961" y="584"/>
                      <a:pt x="961" y="584"/>
                      <a:pt x="961" y="584"/>
                    </a:cubicBezTo>
                    <a:cubicBezTo>
                      <a:pt x="955" y="592"/>
                      <a:pt x="955" y="592"/>
                      <a:pt x="955" y="592"/>
                    </a:cubicBezTo>
                    <a:cubicBezTo>
                      <a:pt x="955" y="592"/>
                      <a:pt x="955" y="592"/>
                      <a:pt x="955" y="592"/>
                    </a:cubicBezTo>
                    <a:cubicBezTo>
                      <a:pt x="948" y="599"/>
                      <a:pt x="948" y="599"/>
                      <a:pt x="948" y="599"/>
                    </a:cubicBezTo>
                    <a:cubicBezTo>
                      <a:pt x="948" y="622"/>
                      <a:pt x="948" y="622"/>
                      <a:pt x="948" y="622"/>
                    </a:cubicBezTo>
                    <a:cubicBezTo>
                      <a:pt x="948" y="623"/>
                      <a:pt x="947" y="624"/>
                      <a:pt x="947" y="624"/>
                    </a:cubicBezTo>
                    <a:cubicBezTo>
                      <a:pt x="934" y="640"/>
                      <a:pt x="934" y="640"/>
                      <a:pt x="934" y="640"/>
                    </a:cubicBezTo>
                    <a:cubicBezTo>
                      <a:pt x="934" y="652"/>
                      <a:pt x="934" y="652"/>
                      <a:pt x="934" y="652"/>
                    </a:cubicBezTo>
                    <a:cubicBezTo>
                      <a:pt x="934" y="652"/>
                      <a:pt x="934" y="653"/>
                      <a:pt x="933" y="653"/>
                    </a:cubicBezTo>
                    <a:cubicBezTo>
                      <a:pt x="926" y="674"/>
                      <a:pt x="926" y="674"/>
                      <a:pt x="926" y="674"/>
                    </a:cubicBezTo>
                    <a:cubicBezTo>
                      <a:pt x="926" y="674"/>
                      <a:pt x="926" y="675"/>
                      <a:pt x="925" y="676"/>
                    </a:cubicBezTo>
                    <a:cubicBezTo>
                      <a:pt x="908" y="687"/>
                      <a:pt x="908" y="687"/>
                      <a:pt x="908" y="687"/>
                    </a:cubicBezTo>
                    <a:cubicBezTo>
                      <a:pt x="907" y="688"/>
                      <a:pt x="906" y="688"/>
                      <a:pt x="905" y="688"/>
                    </a:cubicBezTo>
                    <a:cubicBezTo>
                      <a:pt x="889" y="682"/>
                      <a:pt x="889" y="682"/>
                      <a:pt x="889" y="682"/>
                    </a:cubicBezTo>
                    <a:cubicBezTo>
                      <a:pt x="888" y="682"/>
                      <a:pt x="888" y="681"/>
                      <a:pt x="887" y="681"/>
                    </a:cubicBezTo>
                    <a:cubicBezTo>
                      <a:pt x="868" y="664"/>
                      <a:pt x="868" y="664"/>
                      <a:pt x="868" y="664"/>
                    </a:cubicBezTo>
                    <a:cubicBezTo>
                      <a:pt x="860" y="662"/>
                      <a:pt x="860" y="662"/>
                      <a:pt x="860" y="662"/>
                    </a:cubicBezTo>
                    <a:cubicBezTo>
                      <a:pt x="859" y="662"/>
                      <a:pt x="859" y="662"/>
                      <a:pt x="859" y="661"/>
                    </a:cubicBezTo>
                    <a:cubicBezTo>
                      <a:pt x="833" y="645"/>
                      <a:pt x="833" y="645"/>
                      <a:pt x="833" y="645"/>
                    </a:cubicBezTo>
                    <a:cubicBezTo>
                      <a:pt x="832" y="644"/>
                      <a:pt x="831" y="643"/>
                      <a:pt x="832" y="641"/>
                    </a:cubicBezTo>
                    <a:cubicBezTo>
                      <a:pt x="840" y="613"/>
                      <a:pt x="840" y="613"/>
                      <a:pt x="840" y="613"/>
                    </a:cubicBezTo>
                    <a:cubicBezTo>
                      <a:pt x="840" y="602"/>
                      <a:pt x="840" y="602"/>
                      <a:pt x="840" y="602"/>
                    </a:cubicBezTo>
                    <a:cubicBezTo>
                      <a:pt x="814" y="582"/>
                      <a:pt x="814" y="582"/>
                      <a:pt x="814" y="582"/>
                    </a:cubicBezTo>
                    <a:cubicBezTo>
                      <a:pt x="813" y="581"/>
                      <a:pt x="812" y="580"/>
                      <a:pt x="812" y="579"/>
                    </a:cubicBezTo>
                    <a:cubicBezTo>
                      <a:pt x="813" y="567"/>
                      <a:pt x="813" y="567"/>
                      <a:pt x="813" y="567"/>
                    </a:cubicBezTo>
                    <a:cubicBezTo>
                      <a:pt x="813" y="566"/>
                      <a:pt x="814" y="565"/>
                      <a:pt x="814" y="564"/>
                    </a:cubicBezTo>
                    <a:cubicBezTo>
                      <a:pt x="824" y="556"/>
                      <a:pt x="824" y="556"/>
                      <a:pt x="824" y="556"/>
                    </a:cubicBezTo>
                    <a:cubicBezTo>
                      <a:pt x="825" y="540"/>
                      <a:pt x="825" y="540"/>
                      <a:pt x="825" y="540"/>
                    </a:cubicBezTo>
                    <a:cubicBezTo>
                      <a:pt x="821" y="533"/>
                      <a:pt x="821" y="533"/>
                      <a:pt x="821" y="533"/>
                    </a:cubicBezTo>
                    <a:cubicBezTo>
                      <a:pt x="811" y="530"/>
                      <a:pt x="811" y="530"/>
                      <a:pt x="811" y="530"/>
                    </a:cubicBezTo>
                    <a:cubicBezTo>
                      <a:pt x="797" y="539"/>
                      <a:pt x="797" y="539"/>
                      <a:pt x="797" y="539"/>
                    </a:cubicBezTo>
                    <a:cubicBezTo>
                      <a:pt x="796" y="540"/>
                      <a:pt x="794" y="540"/>
                      <a:pt x="793" y="539"/>
                    </a:cubicBezTo>
                    <a:cubicBezTo>
                      <a:pt x="777" y="531"/>
                      <a:pt x="777" y="531"/>
                      <a:pt x="777" y="531"/>
                    </a:cubicBezTo>
                    <a:cubicBezTo>
                      <a:pt x="768" y="530"/>
                      <a:pt x="768" y="530"/>
                      <a:pt x="768" y="530"/>
                    </a:cubicBezTo>
                    <a:cubicBezTo>
                      <a:pt x="752" y="537"/>
                      <a:pt x="752" y="537"/>
                      <a:pt x="752" y="537"/>
                    </a:cubicBezTo>
                    <a:cubicBezTo>
                      <a:pt x="740" y="542"/>
                      <a:pt x="740" y="542"/>
                      <a:pt x="740" y="542"/>
                    </a:cubicBezTo>
                    <a:cubicBezTo>
                      <a:pt x="740" y="542"/>
                      <a:pt x="739" y="542"/>
                      <a:pt x="739" y="542"/>
                    </a:cubicBezTo>
                    <a:cubicBezTo>
                      <a:pt x="672" y="542"/>
                      <a:pt x="672" y="542"/>
                      <a:pt x="672" y="542"/>
                    </a:cubicBezTo>
                    <a:cubicBezTo>
                      <a:pt x="672" y="542"/>
                      <a:pt x="671" y="542"/>
                      <a:pt x="670" y="541"/>
                    </a:cubicBezTo>
                    <a:cubicBezTo>
                      <a:pt x="666" y="538"/>
                      <a:pt x="661" y="534"/>
                      <a:pt x="660" y="534"/>
                    </a:cubicBezTo>
                    <a:cubicBezTo>
                      <a:pt x="659" y="533"/>
                      <a:pt x="658" y="532"/>
                      <a:pt x="655" y="521"/>
                    </a:cubicBezTo>
                    <a:cubicBezTo>
                      <a:pt x="655" y="519"/>
                      <a:pt x="655" y="518"/>
                      <a:pt x="656" y="517"/>
                    </a:cubicBezTo>
                    <a:cubicBezTo>
                      <a:pt x="677" y="497"/>
                      <a:pt x="677" y="497"/>
                      <a:pt x="677" y="497"/>
                    </a:cubicBezTo>
                    <a:cubicBezTo>
                      <a:pt x="677" y="496"/>
                      <a:pt x="677" y="496"/>
                      <a:pt x="678" y="496"/>
                    </a:cubicBezTo>
                    <a:cubicBezTo>
                      <a:pt x="715" y="479"/>
                      <a:pt x="715" y="479"/>
                      <a:pt x="715" y="479"/>
                    </a:cubicBezTo>
                    <a:cubicBezTo>
                      <a:pt x="740" y="464"/>
                      <a:pt x="740" y="464"/>
                      <a:pt x="740" y="464"/>
                    </a:cubicBezTo>
                    <a:cubicBezTo>
                      <a:pt x="760" y="454"/>
                      <a:pt x="760" y="454"/>
                      <a:pt x="760" y="454"/>
                    </a:cubicBezTo>
                    <a:cubicBezTo>
                      <a:pt x="760" y="454"/>
                      <a:pt x="760" y="454"/>
                      <a:pt x="760" y="454"/>
                    </a:cubicBezTo>
                    <a:cubicBezTo>
                      <a:pt x="759" y="439"/>
                      <a:pt x="759" y="439"/>
                      <a:pt x="759" y="439"/>
                    </a:cubicBezTo>
                    <a:cubicBezTo>
                      <a:pt x="759" y="439"/>
                      <a:pt x="759" y="438"/>
                      <a:pt x="760" y="438"/>
                    </a:cubicBezTo>
                    <a:cubicBezTo>
                      <a:pt x="768" y="414"/>
                      <a:pt x="768" y="414"/>
                      <a:pt x="768" y="414"/>
                    </a:cubicBezTo>
                    <a:cubicBezTo>
                      <a:pt x="765" y="404"/>
                      <a:pt x="765" y="404"/>
                      <a:pt x="765" y="404"/>
                    </a:cubicBezTo>
                    <a:cubicBezTo>
                      <a:pt x="764" y="402"/>
                      <a:pt x="765" y="400"/>
                      <a:pt x="767" y="399"/>
                    </a:cubicBezTo>
                    <a:cubicBezTo>
                      <a:pt x="774" y="396"/>
                      <a:pt x="774" y="396"/>
                      <a:pt x="774" y="396"/>
                    </a:cubicBezTo>
                    <a:cubicBezTo>
                      <a:pt x="792" y="355"/>
                      <a:pt x="792" y="355"/>
                      <a:pt x="792" y="355"/>
                    </a:cubicBezTo>
                    <a:cubicBezTo>
                      <a:pt x="792" y="354"/>
                      <a:pt x="794" y="353"/>
                      <a:pt x="795" y="353"/>
                    </a:cubicBezTo>
                    <a:cubicBezTo>
                      <a:pt x="801" y="353"/>
                      <a:pt x="801" y="353"/>
                      <a:pt x="801" y="353"/>
                    </a:cubicBezTo>
                    <a:cubicBezTo>
                      <a:pt x="816" y="316"/>
                      <a:pt x="816" y="316"/>
                      <a:pt x="816" y="316"/>
                    </a:cubicBezTo>
                    <a:cubicBezTo>
                      <a:pt x="816" y="315"/>
                      <a:pt x="816" y="314"/>
                      <a:pt x="817" y="314"/>
                    </a:cubicBezTo>
                    <a:cubicBezTo>
                      <a:pt x="830" y="305"/>
                      <a:pt x="830" y="305"/>
                      <a:pt x="830" y="305"/>
                    </a:cubicBezTo>
                    <a:cubicBezTo>
                      <a:pt x="840" y="296"/>
                      <a:pt x="840" y="296"/>
                      <a:pt x="840" y="296"/>
                    </a:cubicBezTo>
                    <a:cubicBezTo>
                      <a:pt x="845" y="271"/>
                      <a:pt x="845" y="271"/>
                      <a:pt x="845" y="271"/>
                    </a:cubicBezTo>
                    <a:cubicBezTo>
                      <a:pt x="845" y="254"/>
                      <a:pt x="845" y="254"/>
                      <a:pt x="845" y="254"/>
                    </a:cubicBezTo>
                    <a:cubicBezTo>
                      <a:pt x="839" y="248"/>
                      <a:pt x="839" y="248"/>
                      <a:pt x="839" y="248"/>
                    </a:cubicBezTo>
                    <a:cubicBezTo>
                      <a:pt x="838" y="247"/>
                      <a:pt x="837" y="246"/>
                      <a:pt x="838" y="244"/>
                    </a:cubicBezTo>
                    <a:cubicBezTo>
                      <a:pt x="841" y="231"/>
                      <a:pt x="841" y="231"/>
                      <a:pt x="841" y="231"/>
                    </a:cubicBezTo>
                    <a:cubicBezTo>
                      <a:pt x="828" y="227"/>
                      <a:pt x="828" y="227"/>
                      <a:pt x="828" y="227"/>
                    </a:cubicBezTo>
                    <a:cubicBezTo>
                      <a:pt x="827" y="227"/>
                      <a:pt x="826" y="225"/>
                      <a:pt x="826" y="224"/>
                    </a:cubicBezTo>
                    <a:cubicBezTo>
                      <a:pt x="821" y="206"/>
                      <a:pt x="821" y="206"/>
                      <a:pt x="821" y="206"/>
                    </a:cubicBezTo>
                    <a:cubicBezTo>
                      <a:pt x="818" y="200"/>
                      <a:pt x="818" y="200"/>
                      <a:pt x="818" y="200"/>
                    </a:cubicBezTo>
                    <a:cubicBezTo>
                      <a:pt x="797" y="191"/>
                      <a:pt x="797" y="191"/>
                      <a:pt x="797" y="191"/>
                    </a:cubicBezTo>
                    <a:cubicBezTo>
                      <a:pt x="796" y="191"/>
                      <a:pt x="795" y="189"/>
                      <a:pt x="795" y="188"/>
                    </a:cubicBezTo>
                    <a:cubicBezTo>
                      <a:pt x="795" y="171"/>
                      <a:pt x="795" y="171"/>
                      <a:pt x="795" y="171"/>
                    </a:cubicBezTo>
                    <a:cubicBezTo>
                      <a:pt x="764" y="167"/>
                      <a:pt x="764" y="167"/>
                      <a:pt x="764" y="167"/>
                    </a:cubicBezTo>
                    <a:cubicBezTo>
                      <a:pt x="763" y="167"/>
                      <a:pt x="762" y="167"/>
                      <a:pt x="762" y="166"/>
                    </a:cubicBezTo>
                    <a:cubicBezTo>
                      <a:pt x="743" y="154"/>
                      <a:pt x="743" y="154"/>
                      <a:pt x="743" y="154"/>
                    </a:cubicBezTo>
                    <a:cubicBezTo>
                      <a:pt x="722" y="139"/>
                      <a:pt x="722" y="139"/>
                      <a:pt x="722" y="139"/>
                    </a:cubicBezTo>
                    <a:cubicBezTo>
                      <a:pt x="699" y="134"/>
                      <a:pt x="699" y="134"/>
                      <a:pt x="699" y="134"/>
                    </a:cubicBezTo>
                    <a:cubicBezTo>
                      <a:pt x="685" y="146"/>
                      <a:pt x="685" y="146"/>
                      <a:pt x="685" y="146"/>
                    </a:cubicBezTo>
                    <a:cubicBezTo>
                      <a:pt x="685" y="146"/>
                      <a:pt x="685" y="146"/>
                      <a:pt x="684" y="147"/>
                    </a:cubicBezTo>
                    <a:cubicBezTo>
                      <a:pt x="654" y="161"/>
                      <a:pt x="654" y="161"/>
                      <a:pt x="654" y="161"/>
                    </a:cubicBezTo>
                    <a:cubicBezTo>
                      <a:pt x="640" y="167"/>
                      <a:pt x="640" y="167"/>
                      <a:pt x="640" y="167"/>
                    </a:cubicBezTo>
                    <a:cubicBezTo>
                      <a:pt x="639" y="167"/>
                      <a:pt x="638" y="167"/>
                      <a:pt x="637" y="167"/>
                    </a:cubicBezTo>
                    <a:cubicBezTo>
                      <a:pt x="615" y="158"/>
                      <a:pt x="615" y="158"/>
                      <a:pt x="615" y="158"/>
                    </a:cubicBezTo>
                    <a:cubicBezTo>
                      <a:pt x="599" y="158"/>
                      <a:pt x="599" y="158"/>
                      <a:pt x="599" y="158"/>
                    </a:cubicBezTo>
                    <a:cubicBezTo>
                      <a:pt x="598" y="158"/>
                      <a:pt x="597" y="158"/>
                      <a:pt x="597" y="158"/>
                    </a:cubicBezTo>
                    <a:cubicBezTo>
                      <a:pt x="577" y="146"/>
                      <a:pt x="577" y="146"/>
                      <a:pt x="577" y="146"/>
                    </a:cubicBezTo>
                    <a:cubicBezTo>
                      <a:pt x="577" y="146"/>
                      <a:pt x="576" y="146"/>
                      <a:pt x="576" y="145"/>
                    </a:cubicBezTo>
                    <a:cubicBezTo>
                      <a:pt x="576" y="145"/>
                      <a:pt x="576" y="145"/>
                      <a:pt x="576" y="145"/>
                    </a:cubicBezTo>
                    <a:cubicBezTo>
                      <a:pt x="565" y="135"/>
                      <a:pt x="565" y="135"/>
                      <a:pt x="565" y="135"/>
                    </a:cubicBezTo>
                    <a:cubicBezTo>
                      <a:pt x="560" y="139"/>
                      <a:pt x="560" y="139"/>
                      <a:pt x="560" y="139"/>
                    </a:cubicBezTo>
                    <a:cubicBezTo>
                      <a:pt x="530" y="151"/>
                      <a:pt x="530" y="151"/>
                      <a:pt x="530" y="151"/>
                    </a:cubicBezTo>
                    <a:cubicBezTo>
                      <a:pt x="518" y="153"/>
                      <a:pt x="518" y="153"/>
                      <a:pt x="518" y="153"/>
                    </a:cubicBezTo>
                    <a:cubicBezTo>
                      <a:pt x="503" y="159"/>
                      <a:pt x="503" y="159"/>
                      <a:pt x="503" y="159"/>
                    </a:cubicBezTo>
                    <a:cubicBezTo>
                      <a:pt x="511" y="174"/>
                      <a:pt x="511" y="174"/>
                      <a:pt x="511" y="174"/>
                    </a:cubicBezTo>
                    <a:cubicBezTo>
                      <a:pt x="534" y="200"/>
                      <a:pt x="534" y="200"/>
                      <a:pt x="534" y="200"/>
                    </a:cubicBezTo>
                    <a:cubicBezTo>
                      <a:pt x="520" y="198"/>
                      <a:pt x="520" y="198"/>
                      <a:pt x="520" y="198"/>
                    </a:cubicBezTo>
                    <a:cubicBezTo>
                      <a:pt x="506" y="194"/>
                      <a:pt x="506" y="194"/>
                      <a:pt x="506" y="194"/>
                    </a:cubicBezTo>
                    <a:cubicBezTo>
                      <a:pt x="511" y="215"/>
                      <a:pt x="511" y="215"/>
                      <a:pt x="511" y="215"/>
                    </a:cubicBezTo>
                    <a:cubicBezTo>
                      <a:pt x="508" y="228"/>
                      <a:pt x="508" y="228"/>
                      <a:pt x="508" y="228"/>
                    </a:cubicBezTo>
                    <a:cubicBezTo>
                      <a:pt x="501" y="239"/>
                      <a:pt x="501" y="239"/>
                      <a:pt x="501" y="239"/>
                    </a:cubicBezTo>
                    <a:cubicBezTo>
                      <a:pt x="497" y="258"/>
                      <a:pt x="497" y="258"/>
                      <a:pt x="497" y="258"/>
                    </a:cubicBezTo>
                    <a:cubicBezTo>
                      <a:pt x="491" y="256"/>
                      <a:pt x="491" y="256"/>
                      <a:pt x="491" y="256"/>
                    </a:cubicBezTo>
                    <a:cubicBezTo>
                      <a:pt x="488" y="252"/>
                      <a:pt x="488" y="252"/>
                      <a:pt x="488" y="252"/>
                    </a:cubicBezTo>
                    <a:cubicBezTo>
                      <a:pt x="485" y="247"/>
                      <a:pt x="485" y="247"/>
                      <a:pt x="485" y="247"/>
                    </a:cubicBezTo>
                    <a:cubicBezTo>
                      <a:pt x="483" y="240"/>
                      <a:pt x="483" y="240"/>
                      <a:pt x="483" y="240"/>
                    </a:cubicBezTo>
                    <a:cubicBezTo>
                      <a:pt x="494" y="236"/>
                      <a:pt x="494" y="236"/>
                      <a:pt x="494" y="236"/>
                    </a:cubicBezTo>
                    <a:cubicBezTo>
                      <a:pt x="496" y="229"/>
                      <a:pt x="496" y="229"/>
                      <a:pt x="496" y="229"/>
                    </a:cubicBezTo>
                    <a:cubicBezTo>
                      <a:pt x="490" y="202"/>
                      <a:pt x="490" y="202"/>
                      <a:pt x="490" y="202"/>
                    </a:cubicBezTo>
                    <a:cubicBezTo>
                      <a:pt x="484" y="192"/>
                      <a:pt x="484" y="192"/>
                      <a:pt x="484" y="192"/>
                    </a:cubicBezTo>
                    <a:cubicBezTo>
                      <a:pt x="483" y="185"/>
                      <a:pt x="483" y="185"/>
                      <a:pt x="483" y="185"/>
                    </a:cubicBezTo>
                    <a:cubicBezTo>
                      <a:pt x="483" y="178"/>
                      <a:pt x="483" y="178"/>
                      <a:pt x="483" y="178"/>
                    </a:cubicBezTo>
                    <a:cubicBezTo>
                      <a:pt x="487" y="167"/>
                      <a:pt x="487" y="167"/>
                      <a:pt x="487" y="167"/>
                    </a:cubicBezTo>
                    <a:cubicBezTo>
                      <a:pt x="488" y="162"/>
                      <a:pt x="488" y="162"/>
                      <a:pt x="488" y="162"/>
                    </a:cubicBezTo>
                    <a:cubicBezTo>
                      <a:pt x="486" y="137"/>
                      <a:pt x="486" y="137"/>
                      <a:pt x="486" y="137"/>
                    </a:cubicBezTo>
                    <a:cubicBezTo>
                      <a:pt x="483" y="124"/>
                      <a:pt x="483" y="124"/>
                      <a:pt x="483" y="124"/>
                    </a:cubicBezTo>
                    <a:cubicBezTo>
                      <a:pt x="478" y="117"/>
                      <a:pt x="478" y="117"/>
                      <a:pt x="478" y="117"/>
                    </a:cubicBezTo>
                    <a:cubicBezTo>
                      <a:pt x="471" y="118"/>
                      <a:pt x="471" y="118"/>
                      <a:pt x="471" y="118"/>
                    </a:cubicBezTo>
                    <a:cubicBezTo>
                      <a:pt x="458" y="135"/>
                      <a:pt x="458" y="135"/>
                      <a:pt x="458" y="135"/>
                    </a:cubicBezTo>
                    <a:cubicBezTo>
                      <a:pt x="450" y="141"/>
                      <a:pt x="450" y="141"/>
                      <a:pt x="450" y="141"/>
                    </a:cubicBezTo>
                    <a:cubicBezTo>
                      <a:pt x="461" y="103"/>
                      <a:pt x="461" y="103"/>
                      <a:pt x="461" y="103"/>
                    </a:cubicBezTo>
                    <a:cubicBezTo>
                      <a:pt x="460" y="85"/>
                      <a:pt x="460" y="85"/>
                      <a:pt x="460" y="85"/>
                    </a:cubicBezTo>
                    <a:cubicBezTo>
                      <a:pt x="445" y="70"/>
                      <a:pt x="445" y="70"/>
                      <a:pt x="445" y="70"/>
                    </a:cubicBezTo>
                    <a:cubicBezTo>
                      <a:pt x="432" y="72"/>
                      <a:pt x="432" y="72"/>
                      <a:pt x="432" y="72"/>
                    </a:cubicBezTo>
                    <a:cubicBezTo>
                      <a:pt x="411" y="91"/>
                      <a:pt x="411" y="91"/>
                      <a:pt x="411" y="91"/>
                    </a:cubicBezTo>
                    <a:cubicBezTo>
                      <a:pt x="407" y="85"/>
                      <a:pt x="407" y="85"/>
                      <a:pt x="407" y="85"/>
                    </a:cubicBezTo>
                    <a:cubicBezTo>
                      <a:pt x="405" y="75"/>
                      <a:pt x="405" y="75"/>
                      <a:pt x="405" y="75"/>
                    </a:cubicBezTo>
                    <a:cubicBezTo>
                      <a:pt x="396" y="63"/>
                      <a:pt x="396" y="63"/>
                      <a:pt x="396" y="63"/>
                    </a:cubicBezTo>
                    <a:cubicBezTo>
                      <a:pt x="394" y="56"/>
                      <a:pt x="394" y="56"/>
                      <a:pt x="394" y="56"/>
                    </a:cubicBezTo>
                    <a:cubicBezTo>
                      <a:pt x="392" y="52"/>
                      <a:pt x="392" y="52"/>
                      <a:pt x="392" y="52"/>
                    </a:cubicBezTo>
                    <a:cubicBezTo>
                      <a:pt x="387" y="61"/>
                      <a:pt x="387" y="61"/>
                      <a:pt x="387" y="61"/>
                    </a:cubicBezTo>
                    <a:cubicBezTo>
                      <a:pt x="381" y="79"/>
                      <a:pt x="381" y="79"/>
                      <a:pt x="381" y="79"/>
                    </a:cubicBezTo>
                    <a:cubicBezTo>
                      <a:pt x="376" y="85"/>
                      <a:pt x="376" y="85"/>
                      <a:pt x="376" y="85"/>
                    </a:cubicBezTo>
                    <a:cubicBezTo>
                      <a:pt x="368" y="92"/>
                      <a:pt x="368" y="92"/>
                      <a:pt x="368" y="92"/>
                    </a:cubicBezTo>
                    <a:cubicBezTo>
                      <a:pt x="363" y="97"/>
                      <a:pt x="363" y="97"/>
                      <a:pt x="363" y="97"/>
                    </a:cubicBezTo>
                    <a:cubicBezTo>
                      <a:pt x="358" y="104"/>
                      <a:pt x="358" y="104"/>
                      <a:pt x="358" y="104"/>
                    </a:cubicBezTo>
                    <a:cubicBezTo>
                      <a:pt x="356" y="111"/>
                      <a:pt x="356" y="111"/>
                      <a:pt x="356" y="111"/>
                    </a:cubicBezTo>
                    <a:cubicBezTo>
                      <a:pt x="354" y="118"/>
                      <a:pt x="354" y="118"/>
                      <a:pt x="354" y="118"/>
                    </a:cubicBezTo>
                    <a:cubicBezTo>
                      <a:pt x="346" y="123"/>
                      <a:pt x="346" y="123"/>
                      <a:pt x="346" y="123"/>
                    </a:cubicBezTo>
                    <a:cubicBezTo>
                      <a:pt x="348" y="109"/>
                      <a:pt x="348" y="109"/>
                      <a:pt x="348" y="109"/>
                    </a:cubicBezTo>
                    <a:cubicBezTo>
                      <a:pt x="348" y="101"/>
                      <a:pt x="348" y="101"/>
                      <a:pt x="348" y="101"/>
                    </a:cubicBezTo>
                    <a:cubicBezTo>
                      <a:pt x="341" y="88"/>
                      <a:pt x="341" y="88"/>
                      <a:pt x="341" y="88"/>
                    </a:cubicBezTo>
                    <a:cubicBezTo>
                      <a:pt x="340" y="82"/>
                      <a:pt x="340" y="82"/>
                      <a:pt x="340" y="82"/>
                    </a:cubicBezTo>
                    <a:cubicBezTo>
                      <a:pt x="340" y="76"/>
                      <a:pt x="340" y="76"/>
                      <a:pt x="340" y="76"/>
                    </a:cubicBezTo>
                    <a:cubicBezTo>
                      <a:pt x="340" y="70"/>
                      <a:pt x="340" y="70"/>
                      <a:pt x="340" y="70"/>
                    </a:cubicBezTo>
                    <a:cubicBezTo>
                      <a:pt x="337" y="64"/>
                      <a:pt x="337" y="64"/>
                      <a:pt x="337" y="64"/>
                    </a:cubicBezTo>
                    <a:cubicBezTo>
                      <a:pt x="333" y="61"/>
                      <a:pt x="333" y="61"/>
                      <a:pt x="333" y="61"/>
                    </a:cubicBezTo>
                    <a:cubicBezTo>
                      <a:pt x="323" y="58"/>
                      <a:pt x="323" y="58"/>
                      <a:pt x="323" y="58"/>
                    </a:cubicBezTo>
                    <a:cubicBezTo>
                      <a:pt x="318" y="53"/>
                      <a:pt x="318" y="53"/>
                      <a:pt x="318" y="53"/>
                    </a:cubicBezTo>
                    <a:cubicBezTo>
                      <a:pt x="304" y="30"/>
                      <a:pt x="304" y="30"/>
                      <a:pt x="304" y="30"/>
                    </a:cubicBezTo>
                    <a:cubicBezTo>
                      <a:pt x="290" y="14"/>
                      <a:pt x="290" y="14"/>
                      <a:pt x="290" y="14"/>
                    </a:cubicBezTo>
                    <a:cubicBezTo>
                      <a:pt x="280" y="5"/>
                      <a:pt x="280" y="5"/>
                      <a:pt x="280" y="5"/>
                    </a:cubicBezTo>
                    <a:cubicBezTo>
                      <a:pt x="269" y="0"/>
                      <a:pt x="269" y="0"/>
                      <a:pt x="269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70" y="14"/>
                      <a:pt x="270" y="14"/>
                      <a:pt x="270" y="14"/>
                    </a:cubicBezTo>
                    <a:cubicBezTo>
                      <a:pt x="279" y="47"/>
                      <a:pt x="279" y="47"/>
                      <a:pt x="279" y="47"/>
                    </a:cubicBezTo>
                    <a:cubicBezTo>
                      <a:pt x="292" y="53"/>
                      <a:pt x="292" y="53"/>
                      <a:pt x="292" y="53"/>
                    </a:cubicBezTo>
                    <a:cubicBezTo>
                      <a:pt x="301" y="55"/>
                      <a:pt x="301" y="55"/>
                      <a:pt x="301" y="55"/>
                    </a:cubicBezTo>
                    <a:cubicBezTo>
                      <a:pt x="306" y="61"/>
                      <a:pt x="306" y="61"/>
                      <a:pt x="306" y="61"/>
                    </a:cubicBezTo>
                    <a:cubicBezTo>
                      <a:pt x="305" y="67"/>
                      <a:pt x="305" y="67"/>
                      <a:pt x="305" y="67"/>
                    </a:cubicBezTo>
                    <a:cubicBezTo>
                      <a:pt x="299" y="70"/>
                      <a:pt x="299" y="70"/>
                      <a:pt x="299" y="70"/>
                    </a:cubicBezTo>
                    <a:cubicBezTo>
                      <a:pt x="290" y="70"/>
                      <a:pt x="290" y="70"/>
                      <a:pt x="290" y="70"/>
                    </a:cubicBezTo>
                    <a:cubicBezTo>
                      <a:pt x="283" y="67"/>
                      <a:pt x="283" y="67"/>
                      <a:pt x="283" y="67"/>
                    </a:cubicBezTo>
                    <a:cubicBezTo>
                      <a:pt x="277" y="62"/>
                      <a:pt x="277" y="62"/>
                      <a:pt x="277" y="62"/>
                    </a:cubicBezTo>
                    <a:cubicBezTo>
                      <a:pt x="267" y="48"/>
                      <a:pt x="267" y="48"/>
                      <a:pt x="267" y="48"/>
                    </a:cubicBezTo>
                    <a:cubicBezTo>
                      <a:pt x="259" y="42"/>
                      <a:pt x="259" y="42"/>
                      <a:pt x="259" y="42"/>
                    </a:cubicBezTo>
                    <a:cubicBezTo>
                      <a:pt x="254" y="41"/>
                      <a:pt x="254" y="41"/>
                      <a:pt x="254" y="41"/>
                    </a:cubicBezTo>
                    <a:cubicBezTo>
                      <a:pt x="251" y="50"/>
                      <a:pt x="251" y="50"/>
                      <a:pt x="251" y="50"/>
                    </a:cubicBezTo>
                    <a:cubicBezTo>
                      <a:pt x="254" y="53"/>
                      <a:pt x="254" y="53"/>
                      <a:pt x="254" y="53"/>
                    </a:cubicBezTo>
                    <a:cubicBezTo>
                      <a:pt x="297" y="97"/>
                      <a:pt x="297" y="97"/>
                      <a:pt x="297" y="97"/>
                    </a:cubicBezTo>
                    <a:cubicBezTo>
                      <a:pt x="302" y="106"/>
                      <a:pt x="302" y="106"/>
                      <a:pt x="302" y="106"/>
                    </a:cubicBezTo>
                    <a:cubicBezTo>
                      <a:pt x="308" y="123"/>
                      <a:pt x="308" y="123"/>
                      <a:pt x="308" y="123"/>
                    </a:cubicBezTo>
                    <a:cubicBezTo>
                      <a:pt x="313" y="129"/>
                      <a:pt x="313" y="129"/>
                      <a:pt x="313" y="129"/>
                    </a:cubicBezTo>
                    <a:cubicBezTo>
                      <a:pt x="313" y="135"/>
                      <a:pt x="313" y="135"/>
                      <a:pt x="313" y="135"/>
                    </a:cubicBezTo>
                    <a:cubicBezTo>
                      <a:pt x="303" y="134"/>
                      <a:pt x="303" y="134"/>
                      <a:pt x="303" y="134"/>
                    </a:cubicBezTo>
                    <a:cubicBezTo>
                      <a:pt x="298" y="129"/>
                      <a:pt x="298" y="129"/>
                      <a:pt x="298" y="129"/>
                    </a:cubicBezTo>
                    <a:cubicBezTo>
                      <a:pt x="294" y="120"/>
                      <a:pt x="294" y="120"/>
                      <a:pt x="294" y="120"/>
                    </a:cubicBezTo>
                    <a:cubicBezTo>
                      <a:pt x="290" y="111"/>
                      <a:pt x="290" y="111"/>
                      <a:pt x="290" y="111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69" y="92"/>
                      <a:pt x="269" y="92"/>
                      <a:pt x="269" y="92"/>
                    </a:cubicBezTo>
                    <a:cubicBezTo>
                      <a:pt x="265" y="97"/>
                      <a:pt x="265" y="97"/>
                      <a:pt x="265" y="97"/>
                    </a:cubicBezTo>
                    <a:cubicBezTo>
                      <a:pt x="262" y="117"/>
                      <a:pt x="262" y="117"/>
                      <a:pt x="262" y="117"/>
                    </a:cubicBezTo>
                    <a:cubicBezTo>
                      <a:pt x="250" y="158"/>
                      <a:pt x="250" y="158"/>
                      <a:pt x="250" y="158"/>
                    </a:cubicBezTo>
                    <a:cubicBezTo>
                      <a:pt x="247" y="179"/>
                      <a:pt x="247" y="179"/>
                      <a:pt x="247" y="179"/>
                    </a:cubicBezTo>
                    <a:cubicBezTo>
                      <a:pt x="245" y="183"/>
                      <a:pt x="245" y="183"/>
                      <a:pt x="245" y="183"/>
                    </a:cubicBezTo>
                    <a:cubicBezTo>
                      <a:pt x="240" y="180"/>
                      <a:pt x="240" y="180"/>
                      <a:pt x="240" y="180"/>
                    </a:cubicBezTo>
                    <a:cubicBezTo>
                      <a:pt x="235" y="172"/>
                      <a:pt x="235" y="172"/>
                      <a:pt x="235" y="172"/>
                    </a:cubicBezTo>
                    <a:cubicBezTo>
                      <a:pt x="233" y="162"/>
                      <a:pt x="233" y="162"/>
                      <a:pt x="233" y="162"/>
                    </a:cubicBezTo>
                    <a:cubicBezTo>
                      <a:pt x="233" y="123"/>
                      <a:pt x="233" y="123"/>
                      <a:pt x="233" y="123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08"/>
                      <a:pt x="242" y="108"/>
                      <a:pt x="242" y="108"/>
                    </a:cubicBezTo>
                    <a:cubicBezTo>
                      <a:pt x="241" y="102"/>
                      <a:pt x="241" y="102"/>
                      <a:pt x="241" y="102"/>
                    </a:cubicBezTo>
                    <a:cubicBezTo>
                      <a:pt x="238" y="97"/>
                      <a:pt x="238" y="97"/>
                      <a:pt x="238" y="97"/>
                    </a:cubicBezTo>
                    <a:cubicBezTo>
                      <a:pt x="237" y="91"/>
                      <a:pt x="237" y="91"/>
                      <a:pt x="237" y="91"/>
                    </a:cubicBezTo>
                    <a:cubicBezTo>
                      <a:pt x="234" y="84"/>
                      <a:pt x="234" y="84"/>
                      <a:pt x="234" y="84"/>
                    </a:cubicBezTo>
                    <a:cubicBezTo>
                      <a:pt x="228" y="83"/>
                      <a:pt x="228" y="83"/>
                      <a:pt x="228" y="83"/>
                    </a:cubicBezTo>
                    <a:cubicBezTo>
                      <a:pt x="220" y="88"/>
                      <a:pt x="220" y="88"/>
                      <a:pt x="220" y="88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09" y="80"/>
                      <a:pt x="209" y="80"/>
                      <a:pt x="209" y="80"/>
                    </a:cubicBezTo>
                    <a:cubicBezTo>
                      <a:pt x="213" y="70"/>
                      <a:pt x="213" y="70"/>
                      <a:pt x="213" y="70"/>
                    </a:cubicBezTo>
                    <a:cubicBezTo>
                      <a:pt x="220" y="63"/>
                      <a:pt x="220" y="63"/>
                      <a:pt x="220" y="63"/>
                    </a:cubicBezTo>
                    <a:cubicBezTo>
                      <a:pt x="223" y="56"/>
                      <a:pt x="223" y="56"/>
                      <a:pt x="223" y="56"/>
                    </a:cubicBezTo>
                    <a:cubicBezTo>
                      <a:pt x="218" y="45"/>
                      <a:pt x="218" y="45"/>
                      <a:pt x="218" y="45"/>
                    </a:cubicBezTo>
                    <a:cubicBezTo>
                      <a:pt x="206" y="40"/>
                      <a:pt x="206" y="40"/>
                      <a:pt x="206" y="40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7"/>
                      <a:pt x="181" y="47"/>
                      <a:pt x="181" y="47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1" y="56"/>
                      <a:pt x="181" y="56"/>
                      <a:pt x="181" y="56"/>
                    </a:cubicBezTo>
                    <a:cubicBezTo>
                      <a:pt x="175" y="55"/>
                      <a:pt x="175" y="55"/>
                      <a:pt x="175" y="55"/>
                    </a:cubicBezTo>
                    <a:cubicBezTo>
                      <a:pt x="169" y="50"/>
                      <a:pt x="169" y="50"/>
                      <a:pt x="169" y="50"/>
                    </a:cubicBezTo>
                    <a:cubicBezTo>
                      <a:pt x="162" y="46"/>
                      <a:pt x="162" y="46"/>
                      <a:pt x="162" y="46"/>
                    </a:cubicBezTo>
                    <a:cubicBezTo>
                      <a:pt x="155" y="47"/>
                      <a:pt x="155" y="47"/>
                      <a:pt x="155" y="47"/>
                    </a:cubicBezTo>
                    <a:cubicBezTo>
                      <a:pt x="148" y="52"/>
                      <a:pt x="148" y="52"/>
                      <a:pt x="148" y="52"/>
                    </a:cubicBezTo>
                    <a:cubicBezTo>
                      <a:pt x="143" y="59"/>
                      <a:pt x="143" y="59"/>
                      <a:pt x="143" y="59"/>
                    </a:cubicBezTo>
                    <a:cubicBezTo>
                      <a:pt x="155" y="58"/>
                      <a:pt x="155" y="58"/>
                      <a:pt x="155" y="58"/>
                    </a:cubicBezTo>
                    <a:cubicBezTo>
                      <a:pt x="166" y="61"/>
                      <a:pt x="166" y="61"/>
                      <a:pt x="166" y="61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66" y="82"/>
                      <a:pt x="166" y="82"/>
                      <a:pt x="166" y="82"/>
                    </a:cubicBezTo>
                    <a:cubicBezTo>
                      <a:pt x="157" y="75"/>
                      <a:pt x="157" y="75"/>
                      <a:pt x="157" y="75"/>
                    </a:cubicBezTo>
                    <a:cubicBezTo>
                      <a:pt x="153" y="78"/>
                      <a:pt x="153" y="78"/>
                      <a:pt x="153" y="78"/>
                    </a:cubicBezTo>
                    <a:cubicBezTo>
                      <a:pt x="155" y="86"/>
                      <a:pt x="155" y="86"/>
                      <a:pt x="155" y="86"/>
                    </a:cubicBezTo>
                    <a:cubicBezTo>
                      <a:pt x="162" y="94"/>
                      <a:pt x="162" y="94"/>
                      <a:pt x="162" y="94"/>
                    </a:cubicBezTo>
                    <a:cubicBezTo>
                      <a:pt x="171" y="98"/>
                      <a:pt x="171" y="98"/>
                      <a:pt x="171" y="98"/>
                    </a:cubicBezTo>
                    <a:cubicBezTo>
                      <a:pt x="189" y="98"/>
                      <a:pt x="189" y="98"/>
                      <a:pt x="189" y="98"/>
                    </a:cubicBezTo>
                    <a:cubicBezTo>
                      <a:pt x="195" y="100"/>
                      <a:pt x="195" y="100"/>
                      <a:pt x="195" y="100"/>
                    </a:cubicBezTo>
                    <a:cubicBezTo>
                      <a:pt x="200" y="114"/>
                      <a:pt x="200" y="114"/>
                      <a:pt x="200" y="114"/>
                    </a:cubicBezTo>
                    <a:cubicBezTo>
                      <a:pt x="198" y="133"/>
                      <a:pt x="198" y="133"/>
                      <a:pt x="198" y="133"/>
                    </a:cubicBezTo>
                    <a:cubicBezTo>
                      <a:pt x="188" y="149"/>
                      <a:pt x="188" y="149"/>
                      <a:pt x="188" y="149"/>
                    </a:cubicBezTo>
                    <a:cubicBezTo>
                      <a:pt x="172" y="153"/>
                      <a:pt x="172" y="153"/>
                      <a:pt x="172" y="153"/>
                    </a:cubicBezTo>
                    <a:cubicBezTo>
                      <a:pt x="172" y="158"/>
                      <a:pt x="172" y="158"/>
                      <a:pt x="172" y="158"/>
                    </a:cubicBezTo>
                    <a:cubicBezTo>
                      <a:pt x="185" y="164"/>
                      <a:pt x="185" y="164"/>
                      <a:pt x="185" y="164"/>
                    </a:cubicBezTo>
                    <a:cubicBezTo>
                      <a:pt x="190" y="165"/>
                      <a:pt x="190" y="165"/>
                      <a:pt x="190" y="165"/>
                    </a:cubicBezTo>
                    <a:cubicBezTo>
                      <a:pt x="190" y="170"/>
                      <a:pt x="190" y="170"/>
                      <a:pt x="190" y="170"/>
                    </a:cubicBezTo>
                    <a:cubicBezTo>
                      <a:pt x="177" y="173"/>
                      <a:pt x="177" y="173"/>
                      <a:pt x="177" y="173"/>
                    </a:cubicBezTo>
                    <a:cubicBezTo>
                      <a:pt x="169" y="176"/>
                      <a:pt x="169" y="176"/>
                      <a:pt x="169" y="176"/>
                    </a:cubicBezTo>
                    <a:cubicBezTo>
                      <a:pt x="166" y="179"/>
                      <a:pt x="166" y="179"/>
                      <a:pt x="166" y="179"/>
                    </a:cubicBezTo>
                    <a:cubicBezTo>
                      <a:pt x="163" y="188"/>
                      <a:pt x="163" y="188"/>
                      <a:pt x="163" y="188"/>
                    </a:cubicBezTo>
                    <a:cubicBezTo>
                      <a:pt x="157" y="184"/>
                      <a:pt x="157" y="184"/>
                      <a:pt x="157" y="184"/>
                    </a:cubicBezTo>
                    <a:cubicBezTo>
                      <a:pt x="145" y="170"/>
                      <a:pt x="145" y="170"/>
                      <a:pt x="145" y="170"/>
                    </a:cubicBez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57" y="229"/>
                      <a:pt x="157" y="229"/>
                      <a:pt x="157" y="229"/>
                    </a:cubicBezTo>
                    <a:cubicBezTo>
                      <a:pt x="137" y="215"/>
                      <a:pt x="137" y="215"/>
                      <a:pt x="137" y="215"/>
                    </a:cubicBezTo>
                    <a:cubicBezTo>
                      <a:pt x="129" y="215"/>
                      <a:pt x="129" y="215"/>
                      <a:pt x="129" y="215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2" y="228"/>
                      <a:pt x="112" y="228"/>
                      <a:pt x="112" y="228"/>
                    </a:cubicBezTo>
                    <a:cubicBezTo>
                      <a:pt x="108" y="224"/>
                      <a:pt x="108" y="224"/>
                      <a:pt x="108" y="224"/>
                    </a:cubicBezTo>
                    <a:cubicBezTo>
                      <a:pt x="106" y="216"/>
                      <a:pt x="106" y="216"/>
                      <a:pt x="106" y="216"/>
                    </a:cubicBezTo>
                    <a:cubicBezTo>
                      <a:pt x="106" y="208"/>
                      <a:pt x="106" y="208"/>
                      <a:pt x="106" y="208"/>
                    </a:cubicBezTo>
                    <a:cubicBezTo>
                      <a:pt x="108" y="206"/>
                      <a:pt x="108" y="206"/>
                      <a:pt x="108" y="206"/>
                    </a:cubicBezTo>
                    <a:cubicBezTo>
                      <a:pt x="121" y="198"/>
                      <a:pt x="121" y="198"/>
                      <a:pt x="121" y="198"/>
                    </a:cubicBezTo>
                    <a:cubicBezTo>
                      <a:pt x="124" y="194"/>
                      <a:pt x="124" y="194"/>
                      <a:pt x="124" y="194"/>
                    </a:cubicBezTo>
                    <a:cubicBezTo>
                      <a:pt x="124" y="191"/>
                      <a:pt x="124" y="191"/>
                      <a:pt x="124" y="191"/>
                    </a:cubicBezTo>
                    <a:cubicBezTo>
                      <a:pt x="119" y="178"/>
                      <a:pt x="119" y="178"/>
                      <a:pt x="119" y="178"/>
                    </a:cubicBezTo>
                    <a:cubicBezTo>
                      <a:pt x="119" y="170"/>
                      <a:pt x="119" y="170"/>
                      <a:pt x="119" y="170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26" y="125"/>
                      <a:pt x="126" y="125"/>
                      <a:pt x="126" y="125"/>
                    </a:cubicBezTo>
                    <a:cubicBezTo>
                      <a:pt x="123" y="106"/>
                      <a:pt x="123" y="106"/>
                      <a:pt x="123" y="106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24" y="76"/>
                      <a:pt x="124" y="76"/>
                      <a:pt x="124" y="76"/>
                    </a:cubicBezTo>
                    <a:cubicBezTo>
                      <a:pt x="108" y="81"/>
                      <a:pt x="108" y="81"/>
                      <a:pt x="108" y="81"/>
                    </a:cubicBezTo>
                    <a:cubicBezTo>
                      <a:pt x="105" y="102"/>
                      <a:pt x="105" y="102"/>
                      <a:pt x="105" y="102"/>
                    </a:cubicBezTo>
                    <a:cubicBezTo>
                      <a:pt x="107" y="128"/>
                      <a:pt x="107" y="128"/>
                      <a:pt x="107" y="128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1" y="155"/>
                      <a:pt x="101" y="155"/>
                      <a:pt x="101" y="155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80" y="158"/>
                      <a:pt x="80" y="158"/>
                      <a:pt x="80" y="158"/>
                    </a:cubicBezTo>
                    <a:cubicBezTo>
                      <a:pt x="70" y="156"/>
                      <a:pt x="70" y="156"/>
                      <a:pt x="70" y="156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72" y="129"/>
                      <a:pt x="72" y="129"/>
                      <a:pt x="72" y="129"/>
                    </a:cubicBezTo>
                    <a:cubicBezTo>
                      <a:pt x="56" y="136"/>
                      <a:pt x="56" y="136"/>
                      <a:pt x="56" y="136"/>
                    </a:cubicBezTo>
                    <a:cubicBezTo>
                      <a:pt x="44" y="145"/>
                      <a:pt x="44" y="145"/>
                      <a:pt x="44" y="145"/>
                    </a:cubicBezTo>
                    <a:cubicBezTo>
                      <a:pt x="43" y="157"/>
                      <a:pt x="43" y="157"/>
                      <a:pt x="43" y="157"/>
                    </a:cubicBezTo>
                    <a:cubicBezTo>
                      <a:pt x="59" y="170"/>
                      <a:pt x="59" y="170"/>
                      <a:pt x="59" y="170"/>
                    </a:cubicBezTo>
                    <a:cubicBezTo>
                      <a:pt x="47" y="188"/>
                      <a:pt x="47" y="188"/>
                      <a:pt x="47" y="188"/>
                    </a:cubicBezTo>
                    <a:cubicBezTo>
                      <a:pt x="48" y="199"/>
                      <a:pt x="48" y="199"/>
                      <a:pt x="48" y="199"/>
                    </a:cubicBezTo>
                    <a:cubicBezTo>
                      <a:pt x="60" y="204"/>
                      <a:pt x="60" y="204"/>
                      <a:pt x="60" y="204"/>
                    </a:cubicBezTo>
                    <a:cubicBezTo>
                      <a:pt x="77" y="205"/>
                      <a:pt x="77" y="205"/>
                      <a:pt x="77" y="205"/>
                    </a:cubicBezTo>
                    <a:cubicBezTo>
                      <a:pt x="72" y="215"/>
                      <a:pt x="72" y="215"/>
                      <a:pt x="72" y="215"/>
                    </a:cubicBezTo>
                    <a:cubicBezTo>
                      <a:pt x="64" y="217"/>
                      <a:pt x="64" y="217"/>
                      <a:pt x="64" y="217"/>
                    </a:cubicBezTo>
                    <a:cubicBezTo>
                      <a:pt x="44" y="211"/>
                      <a:pt x="44" y="211"/>
                      <a:pt x="44" y="211"/>
                    </a:cubicBezTo>
                    <a:cubicBezTo>
                      <a:pt x="51" y="225"/>
                      <a:pt x="51" y="225"/>
                      <a:pt x="51" y="225"/>
                    </a:cubicBezTo>
                    <a:cubicBezTo>
                      <a:pt x="59" y="235"/>
                      <a:pt x="59" y="235"/>
                      <a:pt x="59" y="235"/>
                    </a:cubicBezTo>
                    <a:cubicBezTo>
                      <a:pt x="52" y="233"/>
                      <a:pt x="52" y="233"/>
                      <a:pt x="52" y="233"/>
                    </a:cubicBezTo>
                    <a:cubicBezTo>
                      <a:pt x="47" y="232"/>
                      <a:pt x="47" y="232"/>
                      <a:pt x="47" y="232"/>
                    </a:cubicBezTo>
                    <a:cubicBezTo>
                      <a:pt x="43" y="231"/>
                      <a:pt x="43" y="231"/>
                      <a:pt x="43" y="231"/>
                    </a:cubicBezTo>
                    <a:cubicBezTo>
                      <a:pt x="40" y="235"/>
                      <a:pt x="40" y="235"/>
                      <a:pt x="40" y="235"/>
                    </a:cubicBezTo>
                    <a:cubicBezTo>
                      <a:pt x="34" y="228"/>
                      <a:pt x="34" y="228"/>
                      <a:pt x="34" y="228"/>
                    </a:cubicBezTo>
                    <a:cubicBezTo>
                      <a:pt x="31" y="221"/>
                      <a:pt x="31" y="221"/>
                      <a:pt x="31" y="221"/>
                    </a:cubicBezTo>
                    <a:cubicBezTo>
                      <a:pt x="28" y="213"/>
                      <a:pt x="28" y="213"/>
                      <a:pt x="28" y="213"/>
                    </a:cubicBezTo>
                    <a:cubicBezTo>
                      <a:pt x="26" y="205"/>
                      <a:pt x="26" y="205"/>
                      <a:pt x="26" y="205"/>
                    </a:cubicBezTo>
                    <a:cubicBezTo>
                      <a:pt x="23" y="216"/>
                      <a:pt x="23" y="216"/>
                      <a:pt x="23" y="216"/>
                    </a:cubicBezTo>
                    <a:cubicBezTo>
                      <a:pt x="19" y="224"/>
                      <a:pt x="19" y="224"/>
                      <a:pt x="19" y="224"/>
                    </a:cubicBezTo>
                    <a:cubicBezTo>
                      <a:pt x="2" y="246"/>
                      <a:pt x="2" y="246"/>
                      <a:pt x="2" y="246"/>
                    </a:cubicBezTo>
                    <a:cubicBezTo>
                      <a:pt x="0" y="252"/>
                      <a:pt x="0" y="252"/>
                      <a:pt x="0" y="252"/>
                    </a:cubicBezTo>
                    <a:cubicBezTo>
                      <a:pt x="1" y="273"/>
                      <a:pt x="1" y="273"/>
                      <a:pt x="1" y="273"/>
                    </a:cubicBezTo>
                    <a:cubicBezTo>
                      <a:pt x="1" y="294"/>
                      <a:pt x="1" y="294"/>
                      <a:pt x="1" y="294"/>
                    </a:cubicBezTo>
                    <a:cubicBezTo>
                      <a:pt x="3" y="301"/>
                      <a:pt x="3" y="301"/>
                      <a:pt x="3" y="301"/>
                    </a:cubicBezTo>
                    <a:cubicBezTo>
                      <a:pt x="11" y="294"/>
                      <a:pt x="11" y="294"/>
                      <a:pt x="11" y="294"/>
                    </a:cubicBezTo>
                    <a:cubicBezTo>
                      <a:pt x="15" y="284"/>
                      <a:pt x="15" y="284"/>
                      <a:pt x="15" y="284"/>
                    </a:cubicBezTo>
                    <a:cubicBezTo>
                      <a:pt x="17" y="262"/>
                      <a:pt x="17" y="262"/>
                      <a:pt x="17" y="262"/>
                    </a:cubicBezTo>
                    <a:cubicBezTo>
                      <a:pt x="21" y="252"/>
                      <a:pt x="21" y="252"/>
                      <a:pt x="21" y="252"/>
                    </a:cubicBezTo>
                    <a:cubicBezTo>
                      <a:pt x="30" y="259"/>
                      <a:pt x="30" y="259"/>
                      <a:pt x="30" y="259"/>
                    </a:cubicBezTo>
                    <a:cubicBezTo>
                      <a:pt x="41" y="263"/>
                      <a:pt x="41" y="263"/>
                      <a:pt x="41" y="263"/>
                    </a:cubicBezTo>
                    <a:cubicBezTo>
                      <a:pt x="51" y="268"/>
                      <a:pt x="51" y="268"/>
                      <a:pt x="51" y="268"/>
                    </a:cubicBezTo>
                    <a:cubicBezTo>
                      <a:pt x="59" y="282"/>
                      <a:pt x="59" y="282"/>
                      <a:pt x="59" y="282"/>
                    </a:cubicBezTo>
                    <a:cubicBezTo>
                      <a:pt x="59" y="295"/>
                      <a:pt x="59" y="295"/>
                      <a:pt x="59" y="295"/>
                    </a:cubicBezTo>
                    <a:cubicBezTo>
                      <a:pt x="52" y="299"/>
                      <a:pt x="52" y="299"/>
                      <a:pt x="52" y="299"/>
                    </a:cubicBezTo>
                    <a:cubicBezTo>
                      <a:pt x="23" y="299"/>
                      <a:pt x="23" y="299"/>
                      <a:pt x="23" y="299"/>
                    </a:cubicBezTo>
                    <a:cubicBezTo>
                      <a:pt x="20" y="303"/>
                      <a:pt x="20" y="303"/>
                      <a:pt x="20" y="303"/>
                    </a:cubicBezTo>
                    <a:cubicBezTo>
                      <a:pt x="21" y="310"/>
                      <a:pt x="21" y="310"/>
                      <a:pt x="21" y="310"/>
                    </a:cubicBezTo>
                    <a:cubicBezTo>
                      <a:pt x="24" y="318"/>
                      <a:pt x="24" y="318"/>
                      <a:pt x="24" y="318"/>
                    </a:cubicBezTo>
                    <a:cubicBezTo>
                      <a:pt x="26" y="322"/>
                      <a:pt x="26" y="322"/>
                      <a:pt x="26" y="322"/>
                    </a:cubicBezTo>
                    <a:cubicBezTo>
                      <a:pt x="34" y="327"/>
                      <a:pt x="34" y="327"/>
                      <a:pt x="34" y="327"/>
                    </a:cubicBezTo>
                    <a:cubicBezTo>
                      <a:pt x="41" y="327"/>
                      <a:pt x="41" y="327"/>
                      <a:pt x="41" y="327"/>
                    </a:cubicBezTo>
                    <a:cubicBezTo>
                      <a:pt x="48" y="324"/>
                      <a:pt x="48" y="324"/>
                      <a:pt x="48" y="324"/>
                    </a:cubicBezTo>
                    <a:cubicBezTo>
                      <a:pt x="56" y="322"/>
                      <a:pt x="56" y="322"/>
                      <a:pt x="56" y="322"/>
                    </a:cubicBezTo>
                    <a:cubicBezTo>
                      <a:pt x="69" y="318"/>
                      <a:pt x="69" y="318"/>
                      <a:pt x="69" y="318"/>
                    </a:cubicBezTo>
                    <a:cubicBezTo>
                      <a:pt x="88" y="295"/>
                      <a:pt x="88" y="295"/>
                      <a:pt x="88" y="295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6" y="311"/>
                      <a:pt x="106" y="311"/>
                      <a:pt x="106" y="311"/>
                    </a:cubicBezTo>
                    <a:cubicBezTo>
                      <a:pt x="99" y="327"/>
                      <a:pt x="99" y="327"/>
                      <a:pt x="99" y="327"/>
                    </a:cubicBezTo>
                    <a:cubicBezTo>
                      <a:pt x="120" y="360"/>
                      <a:pt x="120" y="360"/>
                      <a:pt x="120" y="360"/>
                    </a:cubicBezTo>
                    <a:cubicBezTo>
                      <a:pt x="110" y="381"/>
                      <a:pt x="110" y="381"/>
                      <a:pt x="110" y="381"/>
                    </a:cubicBezTo>
                    <a:cubicBezTo>
                      <a:pt x="113" y="386"/>
                      <a:pt x="113" y="386"/>
                      <a:pt x="113" y="386"/>
                    </a:cubicBezTo>
                    <a:cubicBezTo>
                      <a:pt x="114" y="392"/>
                      <a:pt x="114" y="392"/>
                      <a:pt x="114" y="392"/>
                    </a:cubicBezTo>
                    <a:cubicBezTo>
                      <a:pt x="115" y="398"/>
                      <a:pt x="115" y="398"/>
                      <a:pt x="115" y="398"/>
                    </a:cubicBezTo>
                    <a:cubicBezTo>
                      <a:pt x="115" y="405"/>
                      <a:pt x="115" y="405"/>
                      <a:pt x="115" y="405"/>
                    </a:cubicBezTo>
                    <a:cubicBezTo>
                      <a:pt x="121" y="396"/>
                      <a:pt x="121" y="396"/>
                      <a:pt x="121" y="396"/>
                    </a:cubicBezTo>
                    <a:cubicBezTo>
                      <a:pt x="129" y="388"/>
                      <a:pt x="129" y="388"/>
                      <a:pt x="129" y="388"/>
                    </a:cubicBezTo>
                    <a:cubicBezTo>
                      <a:pt x="137" y="383"/>
                      <a:pt x="137" y="383"/>
                      <a:pt x="137" y="383"/>
                    </a:cubicBezTo>
                    <a:cubicBezTo>
                      <a:pt x="148" y="381"/>
                      <a:pt x="148" y="381"/>
                      <a:pt x="148" y="381"/>
                    </a:cubicBezTo>
                    <a:cubicBezTo>
                      <a:pt x="136" y="366"/>
                      <a:pt x="136" y="366"/>
                      <a:pt x="136" y="366"/>
                    </a:cubicBezTo>
                    <a:cubicBezTo>
                      <a:pt x="135" y="358"/>
                      <a:pt x="135" y="358"/>
                      <a:pt x="135" y="358"/>
                    </a:cubicBezTo>
                    <a:cubicBezTo>
                      <a:pt x="143" y="352"/>
                      <a:pt x="143" y="352"/>
                      <a:pt x="143" y="352"/>
                    </a:cubicBezTo>
                    <a:cubicBezTo>
                      <a:pt x="138" y="338"/>
                      <a:pt x="138" y="338"/>
                      <a:pt x="138" y="338"/>
                    </a:cubicBezTo>
                    <a:cubicBezTo>
                      <a:pt x="126" y="318"/>
                      <a:pt x="126" y="318"/>
                      <a:pt x="126" y="318"/>
                    </a:cubicBezTo>
                    <a:cubicBezTo>
                      <a:pt x="119" y="305"/>
                      <a:pt x="119" y="305"/>
                      <a:pt x="119" y="305"/>
                    </a:cubicBezTo>
                    <a:cubicBezTo>
                      <a:pt x="135" y="305"/>
                      <a:pt x="135" y="305"/>
                      <a:pt x="135" y="305"/>
                    </a:cubicBezTo>
                    <a:cubicBezTo>
                      <a:pt x="140" y="295"/>
                      <a:pt x="140" y="295"/>
                      <a:pt x="140" y="295"/>
                    </a:cubicBezTo>
                    <a:cubicBezTo>
                      <a:pt x="141" y="281"/>
                      <a:pt x="141" y="281"/>
                      <a:pt x="141" y="281"/>
                    </a:cubicBezTo>
                    <a:cubicBezTo>
                      <a:pt x="148" y="270"/>
                      <a:pt x="148" y="270"/>
                      <a:pt x="148" y="270"/>
                    </a:cubicBezTo>
                    <a:cubicBezTo>
                      <a:pt x="159" y="268"/>
                      <a:pt x="159" y="268"/>
                      <a:pt x="159" y="268"/>
                    </a:cubicBezTo>
                    <a:cubicBezTo>
                      <a:pt x="167" y="277"/>
                      <a:pt x="167" y="277"/>
                      <a:pt x="167" y="277"/>
                    </a:cubicBezTo>
                    <a:cubicBezTo>
                      <a:pt x="173" y="290"/>
                      <a:pt x="173" y="290"/>
                      <a:pt x="173" y="290"/>
                    </a:cubicBezTo>
                    <a:cubicBezTo>
                      <a:pt x="181" y="299"/>
                      <a:pt x="181" y="299"/>
                      <a:pt x="181" y="299"/>
                    </a:cubicBezTo>
                    <a:cubicBezTo>
                      <a:pt x="175" y="310"/>
                      <a:pt x="175" y="310"/>
                      <a:pt x="175" y="310"/>
                    </a:cubicBezTo>
                    <a:cubicBezTo>
                      <a:pt x="166" y="357"/>
                      <a:pt x="166" y="357"/>
                      <a:pt x="166" y="357"/>
                    </a:cubicBezTo>
                    <a:cubicBezTo>
                      <a:pt x="177" y="354"/>
                      <a:pt x="177" y="354"/>
                      <a:pt x="177" y="354"/>
                    </a:cubicBezTo>
                    <a:cubicBezTo>
                      <a:pt x="181" y="352"/>
                      <a:pt x="181" y="352"/>
                      <a:pt x="181" y="352"/>
                    </a:cubicBezTo>
                    <a:cubicBezTo>
                      <a:pt x="185" y="346"/>
                      <a:pt x="185" y="346"/>
                      <a:pt x="185" y="346"/>
                    </a:cubicBezTo>
                    <a:cubicBezTo>
                      <a:pt x="190" y="352"/>
                      <a:pt x="190" y="352"/>
                      <a:pt x="190" y="352"/>
                    </a:cubicBezTo>
                    <a:cubicBezTo>
                      <a:pt x="198" y="340"/>
                      <a:pt x="198" y="340"/>
                      <a:pt x="198" y="340"/>
                    </a:cubicBezTo>
                    <a:cubicBezTo>
                      <a:pt x="215" y="306"/>
                      <a:pt x="215" y="306"/>
                      <a:pt x="215" y="306"/>
                    </a:cubicBezTo>
                    <a:lnTo>
                      <a:pt x="216" y="29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5" name="Freeform 101">
                <a:extLst>
                  <a:ext uri="{FF2B5EF4-FFF2-40B4-BE49-F238E27FC236}">
                    <a16:creationId xmlns:a16="http://schemas.microsoft.com/office/drawing/2014/main" id="{375B808A-C5FB-40FA-BDC9-5261B5E4D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638" y="3929058"/>
                <a:ext cx="1427165" cy="963611"/>
              </a:xfrm>
              <a:custGeom>
                <a:avLst/>
                <a:gdLst>
                  <a:gd name="T0" fmla="*/ 971 w 1049"/>
                  <a:gd name="T1" fmla="*/ 111 h 709"/>
                  <a:gd name="T2" fmla="*/ 907 w 1049"/>
                  <a:gd name="T3" fmla="*/ 119 h 709"/>
                  <a:gd name="T4" fmla="*/ 849 w 1049"/>
                  <a:gd name="T5" fmla="*/ 100 h 709"/>
                  <a:gd name="T6" fmla="*/ 798 w 1049"/>
                  <a:gd name="T7" fmla="*/ 126 h 709"/>
                  <a:gd name="T8" fmla="*/ 712 w 1049"/>
                  <a:gd name="T9" fmla="*/ 126 h 709"/>
                  <a:gd name="T10" fmla="*/ 707 w 1049"/>
                  <a:gd name="T11" fmla="*/ 108 h 709"/>
                  <a:gd name="T12" fmla="*/ 690 w 1049"/>
                  <a:gd name="T13" fmla="*/ 94 h 709"/>
                  <a:gd name="T14" fmla="*/ 627 w 1049"/>
                  <a:gd name="T15" fmla="*/ 14 h 709"/>
                  <a:gd name="T16" fmla="*/ 521 w 1049"/>
                  <a:gd name="T17" fmla="*/ 66 h 709"/>
                  <a:gd name="T18" fmla="*/ 480 w 1049"/>
                  <a:gd name="T19" fmla="*/ 58 h 709"/>
                  <a:gd name="T20" fmla="*/ 450 w 1049"/>
                  <a:gd name="T21" fmla="*/ 9 h 709"/>
                  <a:gd name="T22" fmla="*/ 341 w 1049"/>
                  <a:gd name="T23" fmla="*/ 34 h 709"/>
                  <a:gd name="T24" fmla="*/ 264 w 1049"/>
                  <a:gd name="T25" fmla="*/ 80 h 709"/>
                  <a:gd name="T26" fmla="*/ 201 w 1049"/>
                  <a:gd name="T27" fmla="*/ 110 h 709"/>
                  <a:gd name="T28" fmla="*/ 142 w 1049"/>
                  <a:gd name="T29" fmla="*/ 139 h 709"/>
                  <a:gd name="T30" fmla="*/ 170 w 1049"/>
                  <a:gd name="T31" fmla="*/ 179 h 709"/>
                  <a:gd name="T32" fmla="*/ 269 w 1049"/>
                  <a:gd name="T33" fmla="*/ 173 h 709"/>
                  <a:gd name="T34" fmla="*/ 285 w 1049"/>
                  <a:gd name="T35" fmla="*/ 191 h 709"/>
                  <a:gd name="T36" fmla="*/ 267 w 1049"/>
                  <a:gd name="T37" fmla="*/ 211 h 709"/>
                  <a:gd name="T38" fmla="*/ 207 w 1049"/>
                  <a:gd name="T39" fmla="*/ 214 h 709"/>
                  <a:gd name="T40" fmla="*/ 200 w 1049"/>
                  <a:gd name="T41" fmla="*/ 237 h 709"/>
                  <a:gd name="T42" fmla="*/ 255 w 1049"/>
                  <a:gd name="T43" fmla="*/ 266 h 709"/>
                  <a:gd name="T44" fmla="*/ 250 w 1049"/>
                  <a:gd name="T45" fmla="*/ 301 h 709"/>
                  <a:gd name="T46" fmla="*/ 192 w 1049"/>
                  <a:gd name="T47" fmla="*/ 293 h 709"/>
                  <a:gd name="T48" fmla="*/ 163 w 1049"/>
                  <a:gd name="T49" fmla="*/ 317 h 709"/>
                  <a:gd name="T50" fmla="*/ 41 w 1049"/>
                  <a:gd name="T51" fmla="*/ 402 h 709"/>
                  <a:gd name="T52" fmla="*/ 163 w 1049"/>
                  <a:gd name="T53" fmla="*/ 439 h 709"/>
                  <a:gd name="T54" fmla="*/ 179 w 1049"/>
                  <a:gd name="T55" fmla="*/ 488 h 709"/>
                  <a:gd name="T56" fmla="*/ 131 w 1049"/>
                  <a:gd name="T57" fmla="*/ 487 h 709"/>
                  <a:gd name="T58" fmla="*/ 59 w 1049"/>
                  <a:gd name="T59" fmla="*/ 510 h 709"/>
                  <a:gd name="T60" fmla="*/ 0 w 1049"/>
                  <a:gd name="T61" fmla="*/ 609 h 709"/>
                  <a:gd name="T62" fmla="*/ 128 w 1049"/>
                  <a:gd name="T63" fmla="*/ 605 h 709"/>
                  <a:gd name="T64" fmla="*/ 140 w 1049"/>
                  <a:gd name="T65" fmla="*/ 661 h 709"/>
                  <a:gd name="T66" fmla="*/ 141 w 1049"/>
                  <a:gd name="T67" fmla="*/ 698 h 709"/>
                  <a:gd name="T68" fmla="*/ 192 w 1049"/>
                  <a:gd name="T69" fmla="*/ 686 h 709"/>
                  <a:gd name="T70" fmla="*/ 267 w 1049"/>
                  <a:gd name="T71" fmla="*/ 648 h 709"/>
                  <a:gd name="T72" fmla="*/ 275 w 1049"/>
                  <a:gd name="T73" fmla="*/ 576 h 709"/>
                  <a:gd name="T74" fmla="*/ 315 w 1049"/>
                  <a:gd name="T75" fmla="*/ 569 h 709"/>
                  <a:gd name="T76" fmla="*/ 363 w 1049"/>
                  <a:gd name="T77" fmla="*/ 559 h 709"/>
                  <a:gd name="T78" fmla="*/ 430 w 1049"/>
                  <a:gd name="T79" fmla="*/ 624 h 709"/>
                  <a:gd name="T80" fmla="*/ 458 w 1049"/>
                  <a:gd name="T81" fmla="*/ 579 h 709"/>
                  <a:gd name="T82" fmla="*/ 487 w 1049"/>
                  <a:gd name="T83" fmla="*/ 623 h 709"/>
                  <a:gd name="T84" fmla="*/ 496 w 1049"/>
                  <a:gd name="T85" fmla="*/ 655 h 709"/>
                  <a:gd name="T86" fmla="*/ 571 w 1049"/>
                  <a:gd name="T87" fmla="*/ 687 h 709"/>
                  <a:gd name="T88" fmla="*/ 625 w 1049"/>
                  <a:gd name="T89" fmla="*/ 686 h 709"/>
                  <a:gd name="T90" fmla="*/ 672 w 1049"/>
                  <a:gd name="T91" fmla="*/ 698 h 709"/>
                  <a:gd name="T92" fmla="*/ 773 w 1049"/>
                  <a:gd name="T93" fmla="*/ 669 h 709"/>
                  <a:gd name="T94" fmla="*/ 854 w 1049"/>
                  <a:gd name="T95" fmla="*/ 701 h 709"/>
                  <a:gd name="T96" fmla="*/ 886 w 1049"/>
                  <a:gd name="T97" fmla="*/ 617 h 709"/>
                  <a:gd name="T98" fmla="*/ 875 w 1049"/>
                  <a:gd name="T99" fmla="*/ 553 h 709"/>
                  <a:gd name="T100" fmla="*/ 851 w 1049"/>
                  <a:gd name="T101" fmla="*/ 514 h 709"/>
                  <a:gd name="T102" fmla="*/ 857 w 1049"/>
                  <a:gd name="T103" fmla="*/ 451 h 709"/>
                  <a:gd name="T104" fmla="*/ 889 w 1049"/>
                  <a:gd name="T105" fmla="*/ 352 h 709"/>
                  <a:gd name="T106" fmla="*/ 927 w 1049"/>
                  <a:gd name="T107" fmla="*/ 300 h 709"/>
                  <a:gd name="T108" fmla="*/ 972 w 1049"/>
                  <a:gd name="T109" fmla="*/ 258 h 709"/>
                  <a:gd name="T110" fmla="*/ 1020 w 1049"/>
                  <a:gd name="T111" fmla="*/ 214 h 709"/>
                  <a:gd name="T112" fmla="*/ 1049 w 1049"/>
                  <a:gd name="T113" fmla="*/ 174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9" h="709">
                    <a:moveTo>
                      <a:pt x="1015" y="110"/>
                    </a:moveTo>
                    <a:cubicBezTo>
                      <a:pt x="999" y="127"/>
                      <a:pt x="999" y="127"/>
                      <a:pt x="999" y="127"/>
                    </a:cubicBezTo>
                    <a:cubicBezTo>
                      <a:pt x="998" y="128"/>
                      <a:pt x="995" y="128"/>
                      <a:pt x="994" y="127"/>
                    </a:cubicBezTo>
                    <a:cubicBezTo>
                      <a:pt x="971" y="111"/>
                      <a:pt x="971" y="111"/>
                      <a:pt x="971" y="111"/>
                    </a:cubicBezTo>
                    <a:cubicBezTo>
                      <a:pt x="953" y="123"/>
                      <a:pt x="953" y="123"/>
                      <a:pt x="953" y="123"/>
                    </a:cubicBezTo>
                    <a:cubicBezTo>
                      <a:pt x="937" y="137"/>
                      <a:pt x="937" y="137"/>
                      <a:pt x="937" y="137"/>
                    </a:cubicBezTo>
                    <a:cubicBezTo>
                      <a:pt x="936" y="139"/>
                      <a:pt x="934" y="139"/>
                      <a:pt x="932" y="138"/>
                    </a:cubicBezTo>
                    <a:cubicBezTo>
                      <a:pt x="907" y="119"/>
                      <a:pt x="907" y="119"/>
                      <a:pt x="907" y="119"/>
                    </a:cubicBezTo>
                    <a:cubicBezTo>
                      <a:pt x="886" y="116"/>
                      <a:pt x="886" y="116"/>
                      <a:pt x="886" y="116"/>
                    </a:cubicBezTo>
                    <a:cubicBezTo>
                      <a:pt x="885" y="116"/>
                      <a:pt x="884" y="116"/>
                      <a:pt x="884" y="115"/>
                    </a:cubicBezTo>
                    <a:cubicBezTo>
                      <a:pt x="868" y="99"/>
                      <a:pt x="868" y="99"/>
                      <a:pt x="868" y="99"/>
                    </a:cubicBezTo>
                    <a:cubicBezTo>
                      <a:pt x="849" y="100"/>
                      <a:pt x="849" y="100"/>
                      <a:pt x="849" y="100"/>
                    </a:cubicBezTo>
                    <a:cubicBezTo>
                      <a:pt x="848" y="100"/>
                      <a:pt x="846" y="100"/>
                      <a:pt x="846" y="99"/>
                    </a:cubicBezTo>
                    <a:cubicBezTo>
                      <a:pt x="841" y="94"/>
                      <a:pt x="841" y="94"/>
                      <a:pt x="841" y="94"/>
                    </a:cubicBezTo>
                    <a:cubicBezTo>
                      <a:pt x="799" y="126"/>
                      <a:pt x="799" y="126"/>
                      <a:pt x="799" y="126"/>
                    </a:cubicBezTo>
                    <a:cubicBezTo>
                      <a:pt x="799" y="126"/>
                      <a:pt x="798" y="126"/>
                      <a:pt x="798" y="126"/>
                    </a:cubicBezTo>
                    <a:cubicBezTo>
                      <a:pt x="749" y="132"/>
                      <a:pt x="749" y="132"/>
                      <a:pt x="749" y="132"/>
                    </a:cubicBezTo>
                    <a:cubicBezTo>
                      <a:pt x="748" y="132"/>
                      <a:pt x="747" y="132"/>
                      <a:pt x="746" y="132"/>
                    </a:cubicBezTo>
                    <a:cubicBezTo>
                      <a:pt x="726" y="122"/>
                      <a:pt x="726" y="122"/>
                      <a:pt x="726" y="122"/>
                    </a:cubicBezTo>
                    <a:cubicBezTo>
                      <a:pt x="712" y="126"/>
                      <a:pt x="712" y="126"/>
                      <a:pt x="712" y="126"/>
                    </a:cubicBezTo>
                    <a:cubicBezTo>
                      <a:pt x="710" y="126"/>
                      <a:pt x="708" y="125"/>
                      <a:pt x="707" y="123"/>
                    </a:cubicBezTo>
                    <a:cubicBezTo>
                      <a:pt x="704" y="113"/>
                      <a:pt x="704" y="113"/>
                      <a:pt x="704" y="113"/>
                    </a:cubicBezTo>
                    <a:cubicBezTo>
                      <a:pt x="704" y="112"/>
                      <a:pt x="704" y="110"/>
                      <a:pt x="704" y="110"/>
                    </a:cubicBezTo>
                    <a:cubicBezTo>
                      <a:pt x="705" y="109"/>
                      <a:pt x="705" y="108"/>
                      <a:pt x="707" y="108"/>
                    </a:cubicBezTo>
                    <a:cubicBezTo>
                      <a:pt x="710" y="106"/>
                      <a:pt x="710" y="106"/>
                      <a:pt x="710" y="106"/>
                    </a:cubicBezTo>
                    <a:cubicBezTo>
                      <a:pt x="711" y="104"/>
                      <a:pt x="711" y="101"/>
                      <a:pt x="711" y="99"/>
                    </a:cubicBezTo>
                    <a:cubicBezTo>
                      <a:pt x="708" y="98"/>
                      <a:pt x="703" y="97"/>
                      <a:pt x="692" y="95"/>
                    </a:cubicBezTo>
                    <a:cubicBezTo>
                      <a:pt x="691" y="94"/>
                      <a:pt x="691" y="94"/>
                      <a:pt x="690" y="94"/>
                    </a:cubicBezTo>
                    <a:cubicBezTo>
                      <a:pt x="662" y="67"/>
                      <a:pt x="662" y="67"/>
                      <a:pt x="662" y="67"/>
                    </a:cubicBezTo>
                    <a:cubicBezTo>
                      <a:pt x="662" y="66"/>
                      <a:pt x="661" y="66"/>
                      <a:pt x="661" y="65"/>
                    </a:cubicBezTo>
                    <a:cubicBezTo>
                      <a:pt x="649" y="27"/>
                      <a:pt x="649" y="27"/>
                      <a:pt x="649" y="27"/>
                    </a:cubicBezTo>
                    <a:cubicBezTo>
                      <a:pt x="627" y="14"/>
                      <a:pt x="627" y="14"/>
                      <a:pt x="627" y="14"/>
                    </a:cubicBezTo>
                    <a:cubicBezTo>
                      <a:pt x="582" y="52"/>
                      <a:pt x="582" y="52"/>
                      <a:pt x="582" y="52"/>
                    </a:cubicBezTo>
                    <a:cubicBezTo>
                      <a:pt x="581" y="52"/>
                      <a:pt x="580" y="53"/>
                      <a:pt x="579" y="53"/>
                    </a:cubicBezTo>
                    <a:cubicBezTo>
                      <a:pt x="550" y="54"/>
                      <a:pt x="550" y="54"/>
                      <a:pt x="550" y="54"/>
                    </a:cubicBezTo>
                    <a:cubicBezTo>
                      <a:pt x="521" y="66"/>
                      <a:pt x="521" y="66"/>
                      <a:pt x="521" y="66"/>
                    </a:cubicBezTo>
                    <a:cubicBezTo>
                      <a:pt x="521" y="66"/>
                      <a:pt x="520" y="66"/>
                      <a:pt x="520" y="66"/>
                    </a:cubicBezTo>
                    <a:cubicBezTo>
                      <a:pt x="503" y="67"/>
                      <a:pt x="503" y="67"/>
                      <a:pt x="503" y="67"/>
                    </a:cubicBezTo>
                    <a:cubicBezTo>
                      <a:pt x="502" y="67"/>
                      <a:pt x="502" y="67"/>
                      <a:pt x="501" y="67"/>
                    </a:cubicBezTo>
                    <a:cubicBezTo>
                      <a:pt x="480" y="58"/>
                      <a:pt x="480" y="58"/>
                      <a:pt x="480" y="58"/>
                    </a:cubicBezTo>
                    <a:cubicBezTo>
                      <a:pt x="479" y="57"/>
                      <a:pt x="478" y="55"/>
                      <a:pt x="478" y="53"/>
                    </a:cubicBezTo>
                    <a:cubicBezTo>
                      <a:pt x="481" y="34"/>
                      <a:pt x="481" y="34"/>
                      <a:pt x="481" y="34"/>
                    </a:cubicBezTo>
                    <a:cubicBezTo>
                      <a:pt x="483" y="0"/>
                      <a:pt x="483" y="0"/>
                      <a:pt x="483" y="0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17" y="16"/>
                      <a:pt x="417" y="16"/>
                      <a:pt x="417" y="16"/>
                    </a:cubicBezTo>
                    <a:cubicBezTo>
                      <a:pt x="376" y="31"/>
                      <a:pt x="376" y="31"/>
                      <a:pt x="376" y="31"/>
                    </a:cubicBezTo>
                    <a:cubicBezTo>
                      <a:pt x="376" y="31"/>
                      <a:pt x="375" y="31"/>
                      <a:pt x="375" y="31"/>
                    </a:cubicBezTo>
                    <a:cubicBezTo>
                      <a:pt x="341" y="34"/>
                      <a:pt x="341" y="34"/>
                      <a:pt x="341" y="34"/>
                    </a:cubicBezTo>
                    <a:cubicBezTo>
                      <a:pt x="310" y="52"/>
                      <a:pt x="310" y="52"/>
                      <a:pt x="310" y="52"/>
                    </a:cubicBezTo>
                    <a:cubicBezTo>
                      <a:pt x="310" y="58"/>
                      <a:pt x="310" y="58"/>
                      <a:pt x="310" y="58"/>
                    </a:cubicBezTo>
                    <a:cubicBezTo>
                      <a:pt x="296" y="67"/>
                      <a:pt x="296" y="67"/>
                      <a:pt x="296" y="67"/>
                    </a:cubicBezTo>
                    <a:cubicBezTo>
                      <a:pt x="264" y="80"/>
                      <a:pt x="264" y="80"/>
                      <a:pt x="264" y="80"/>
                    </a:cubicBezTo>
                    <a:cubicBezTo>
                      <a:pt x="239" y="99"/>
                      <a:pt x="239" y="99"/>
                      <a:pt x="239" y="99"/>
                    </a:cubicBezTo>
                    <a:cubicBezTo>
                      <a:pt x="224" y="107"/>
                      <a:pt x="224" y="107"/>
                      <a:pt x="224" y="107"/>
                    </a:cubicBezTo>
                    <a:cubicBezTo>
                      <a:pt x="212" y="103"/>
                      <a:pt x="212" y="103"/>
                      <a:pt x="212" y="103"/>
                    </a:cubicBezTo>
                    <a:cubicBezTo>
                      <a:pt x="201" y="110"/>
                      <a:pt x="201" y="110"/>
                      <a:pt x="201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cubicBezTo>
                      <a:pt x="158" y="120"/>
                      <a:pt x="158" y="120"/>
                      <a:pt x="158" y="120"/>
                    </a:cubicBezTo>
                    <a:cubicBezTo>
                      <a:pt x="148" y="126"/>
                      <a:pt x="148" y="126"/>
                      <a:pt x="148" y="126"/>
                    </a:cubicBezTo>
                    <a:cubicBezTo>
                      <a:pt x="142" y="139"/>
                      <a:pt x="142" y="139"/>
                      <a:pt x="142" y="139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7" y="173"/>
                      <a:pt x="137" y="173"/>
                      <a:pt x="137" y="173"/>
                    </a:cubicBezTo>
                    <a:cubicBezTo>
                      <a:pt x="142" y="187"/>
                      <a:pt x="142" y="187"/>
                      <a:pt x="142" y="187"/>
                    </a:cubicBezTo>
                    <a:cubicBezTo>
                      <a:pt x="170" y="179"/>
                      <a:pt x="170" y="179"/>
                      <a:pt x="170" y="179"/>
                    </a:cubicBezTo>
                    <a:cubicBezTo>
                      <a:pt x="199" y="196"/>
                      <a:pt x="199" y="196"/>
                      <a:pt x="199" y="196"/>
                    </a:cubicBezTo>
                    <a:cubicBezTo>
                      <a:pt x="217" y="195"/>
                      <a:pt x="217" y="195"/>
                      <a:pt x="217" y="195"/>
                    </a:cubicBezTo>
                    <a:cubicBezTo>
                      <a:pt x="267" y="174"/>
                      <a:pt x="267" y="174"/>
                      <a:pt x="267" y="174"/>
                    </a:cubicBezTo>
                    <a:cubicBezTo>
                      <a:pt x="269" y="173"/>
                      <a:pt x="269" y="173"/>
                      <a:pt x="269" y="173"/>
                    </a:cubicBezTo>
                    <a:cubicBezTo>
                      <a:pt x="277" y="176"/>
                      <a:pt x="277" y="176"/>
                      <a:pt x="277" y="176"/>
                    </a:cubicBezTo>
                    <a:cubicBezTo>
                      <a:pt x="285" y="182"/>
                      <a:pt x="285" y="182"/>
                      <a:pt x="285" y="182"/>
                    </a:cubicBezTo>
                    <a:cubicBezTo>
                      <a:pt x="288" y="188"/>
                      <a:pt x="288" y="188"/>
                      <a:pt x="288" y="188"/>
                    </a:cubicBezTo>
                    <a:cubicBezTo>
                      <a:pt x="285" y="191"/>
                      <a:pt x="285" y="191"/>
                      <a:pt x="285" y="191"/>
                    </a:cubicBezTo>
                    <a:cubicBezTo>
                      <a:pt x="275" y="193"/>
                      <a:pt x="275" y="193"/>
                      <a:pt x="275" y="193"/>
                    </a:cubicBezTo>
                    <a:cubicBezTo>
                      <a:pt x="272" y="197"/>
                      <a:pt x="272" y="197"/>
                      <a:pt x="272" y="197"/>
                    </a:cubicBezTo>
                    <a:cubicBezTo>
                      <a:pt x="271" y="203"/>
                      <a:pt x="271" y="203"/>
                      <a:pt x="271" y="203"/>
                    </a:cubicBezTo>
                    <a:cubicBezTo>
                      <a:pt x="267" y="211"/>
                      <a:pt x="267" y="211"/>
                      <a:pt x="267" y="211"/>
                    </a:cubicBezTo>
                    <a:cubicBezTo>
                      <a:pt x="261" y="214"/>
                      <a:pt x="261" y="214"/>
                      <a:pt x="261" y="214"/>
                    </a:cubicBez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14" y="212"/>
                      <a:pt x="214" y="212"/>
                      <a:pt x="214" y="212"/>
                    </a:cubicBezTo>
                    <a:cubicBezTo>
                      <a:pt x="207" y="214"/>
                      <a:pt x="207" y="214"/>
                      <a:pt x="207" y="214"/>
                    </a:cubicBezTo>
                    <a:cubicBezTo>
                      <a:pt x="201" y="218"/>
                      <a:pt x="201" y="218"/>
                      <a:pt x="201" y="218"/>
                    </a:cubicBezTo>
                    <a:cubicBezTo>
                      <a:pt x="196" y="226"/>
                      <a:pt x="196" y="226"/>
                      <a:pt x="196" y="226"/>
                    </a:cubicBezTo>
                    <a:cubicBezTo>
                      <a:pt x="194" y="233"/>
                      <a:pt x="194" y="233"/>
                      <a:pt x="194" y="233"/>
                    </a:cubicBezTo>
                    <a:cubicBezTo>
                      <a:pt x="200" y="237"/>
                      <a:pt x="200" y="237"/>
                      <a:pt x="200" y="237"/>
                    </a:cubicBezTo>
                    <a:cubicBezTo>
                      <a:pt x="214" y="239"/>
                      <a:pt x="214" y="239"/>
                      <a:pt x="214" y="239"/>
                    </a:cubicBezTo>
                    <a:cubicBezTo>
                      <a:pt x="230" y="246"/>
                      <a:pt x="230" y="246"/>
                      <a:pt x="230" y="246"/>
                    </a:cubicBezTo>
                    <a:cubicBezTo>
                      <a:pt x="245" y="256"/>
                      <a:pt x="245" y="256"/>
                      <a:pt x="245" y="256"/>
                    </a:cubicBezTo>
                    <a:cubicBezTo>
                      <a:pt x="255" y="266"/>
                      <a:pt x="255" y="266"/>
                      <a:pt x="255" y="266"/>
                    </a:cubicBezTo>
                    <a:cubicBezTo>
                      <a:pt x="256" y="274"/>
                      <a:pt x="256" y="274"/>
                      <a:pt x="256" y="274"/>
                    </a:cubicBezTo>
                    <a:cubicBezTo>
                      <a:pt x="255" y="284"/>
                      <a:pt x="255" y="284"/>
                      <a:pt x="255" y="284"/>
                    </a:cubicBezTo>
                    <a:cubicBezTo>
                      <a:pt x="253" y="294"/>
                      <a:pt x="253" y="294"/>
                      <a:pt x="253" y="294"/>
                    </a:cubicBezTo>
                    <a:cubicBezTo>
                      <a:pt x="250" y="301"/>
                      <a:pt x="250" y="301"/>
                      <a:pt x="250" y="301"/>
                    </a:cubicBezTo>
                    <a:cubicBezTo>
                      <a:pt x="243" y="288"/>
                      <a:pt x="243" y="288"/>
                      <a:pt x="243" y="288"/>
                    </a:cubicBezTo>
                    <a:cubicBezTo>
                      <a:pt x="232" y="285"/>
                      <a:pt x="232" y="285"/>
                      <a:pt x="232" y="285"/>
                    </a:cubicBezTo>
                    <a:cubicBezTo>
                      <a:pt x="205" y="289"/>
                      <a:pt x="205" y="289"/>
                      <a:pt x="205" y="289"/>
                    </a:cubicBezTo>
                    <a:cubicBezTo>
                      <a:pt x="192" y="293"/>
                      <a:pt x="192" y="293"/>
                      <a:pt x="192" y="293"/>
                    </a:cubicBezTo>
                    <a:cubicBezTo>
                      <a:pt x="189" y="303"/>
                      <a:pt x="189" y="303"/>
                      <a:pt x="189" y="303"/>
                    </a:cubicBezTo>
                    <a:cubicBezTo>
                      <a:pt x="188" y="317"/>
                      <a:pt x="188" y="317"/>
                      <a:pt x="188" y="317"/>
                    </a:cubicBezTo>
                    <a:cubicBezTo>
                      <a:pt x="184" y="329"/>
                      <a:pt x="184" y="329"/>
                      <a:pt x="184" y="329"/>
                    </a:cubicBezTo>
                    <a:cubicBezTo>
                      <a:pt x="163" y="317"/>
                      <a:pt x="163" y="317"/>
                      <a:pt x="163" y="317"/>
                    </a:cubicBezTo>
                    <a:cubicBezTo>
                      <a:pt x="143" y="323"/>
                      <a:pt x="143" y="323"/>
                      <a:pt x="143" y="323"/>
                    </a:cubicBezTo>
                    <a:cubicBezTo>
                      <a:pt x="71" y="381"/>
                      <a:pt x="71" y="381"/>
                      <a:pt x="71" y="381"/>
                    </a:cubicBezTo>
                    <a:cubicBezTo>
                      <a:pt x="50" y="394"/>
                      <a:pt x="50" y="394"/>
                      <a:pt x="50" y="394"/>
                    </a:cubicBezTo>
                    <a:cubicBezTo>
                      <a:pt x="41" y="402"/>
                      <a:pt x="41" y="402"/>
                      <a:pt x="41" y="402"/>
                    </a:cubicBezTo>
                    <a:cubicBezTo>
                      <a:pt x="42" y="410"/>
                      <a:pt x="42" y="410"/>
                      <a:pt x="42" y="410"/>
                    </a:cubicBezTo>
                    <a:cubicBezTo>
                      <a:pt x="38" y="437"/>
                      <a:pt x="38" y="437"/>
                      <a:pt x="38" y="437"/>
                    </a:cubicBezTo>
                    <a:cubicBezTo>
                      <a:pt x="59" y="446"/>
                      <a:pt x="59" y="446"/>
                      <a:pt x="59" y="446"/>
                    </a:cubicBezTo>
                    <a:cubicBezTo>
                      <a:pt x="163" y="439"/>
                      <a:pt x="163" y="439"/>
                      <a:pt x="163" y="439"/>
                    </a:cubicBezTo>
                    <a:cubicBezTo>
                      <a:pt x="173" y="445"/>
                      <a:pt x="173" y="445"/>
                      <a:pt x="173" y="445"/>
                    </a:cubicBezTo>
                    <a:cubicBezTo>
                      <a:pt x="179" y="459"/>
                      <a:pt x="179" y="459"/>
                      <a:pt x="179" y="459"/>
                    </a:cubicBezTo>
                    <a:cubicBezTo>
                      <a:pt x="189" y="491"/>
                      <a:pt x="189" y="491"/>
                      <a:pt x="189" y="491"/>
                    </a:cubicBezTo>
                    <a:cubicBezTo>
                      <a:pt x="179" y="488"/>
                      <a:pt x="179" y="488"/>
                      <a:pt x="179" y="488"/>
                    </a:cubicBezTo>
                    <a:cubicBezTo>
                      <a:pt x="166" y="472"/>
                      <a:pt x="166" y="472"/>
                      <a:pt x="166" y="472"/>
                    </a:cubicBezTo>
                    <a:cubicBezTo>
                      <a:pt x="156" y="468"/>
                      <a:pt x="156" y="468"/>
                      <a:pt x="156" y="468"/>
                    </a:cubicBezTo>
                    <a:cubicBezTo>
                      <a:pt x="145" y="471"/>
                      <a:pt x="145" y="471"/>
                      <a:pt x="145" y="471"/>
                    </a:cubicBezTo>
                    <a:cubicBezTo>
                      <a:pt x="131" y="487"/>
                      <a:pt x="131" y="487"/>
                      <a:pt x="131" y="487"/>
                    </a:cubicBezTo>
                    <a:cubicBezTo>
                      <a:pt x="120" y="491"/>
                      <a:pt x="120" y="491"/>
                      <a:pt x="120" y="491"/>
                    </a:cubicBezTo>
                    <a:cubicBezTo>
                      <a:pt x="97" y="493"/>
                      <a:pt x="97" y="493"/>
                      <a:pt x="97" y="493"/>
                    </a:cubicBezTo>
                    <a:cubicBezTo>
                      <a:pt x="77" y="499"/>
                      <a:pt x="77" y="499"/>
                      <a:pt x="77" y="499"/>
                    </a:cubicBezTo>
                    <a:cubicBezTo>
                      <a:pt x="59" y="510"/>
                      <a:pt x="59" y="510"/>
                      <a:pt x="59" y="510"/>
                    </a:cubicBezTo>
                    <a:cubicBezTo>
                      <a:pt x="42" y="526"/>
                      <a:pt x="42" y="526"/>
                      <a:pt x="42" y="526"/>
                    </a:cubicBezTo>
                    <a:cubicBezTo>
                      <a:pt x="16" y="565"/>
                      <a:pt x="16" y="565"/>
                      <a:pt x="16" y="565"/>
                    </a:cubicBezTo>
                    <a:cubicBezTo>
                      <a:pt x="5" y="589"/>
                      <a:pt x="5" y="589"/>
                      <a:pt x="5" y="589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3" y="618"/>
                      <a:pt x="3" y="618"/>
                      <a:pt x="3" y="618"/>
                    </a:cubicBezTo>
                    <a:cubicBezTo>
                      <a:pt x="17" y="634"/>
                      <a:pt x="17" y="634"/>
                      <a:pt x="17" y="634"/>
                    </a:cubicBezTo>
                    <a:cubicBezTo>
                      <a:pt x="80" y="625"/>
                      <a:pt x="80" y="625"/>
                      <a:pt x="80" y="625"/>
                    </a:cubicBezTo>
                    <a:cubicBezTo>
                      <a:pt x="128" y="605"/>
                      <a:pt x="128" y="605"/>
                      <a:pt x="128" y="605"/>
                    </a:cubicBezTo>
                    <a:cubicBezTo>
                      <a:pt x="129" y="605"/>
                      <a:pt x="130" y="605"/>
                      <a:pt x="131" y="605"/>
                    </a:cubicBezTo>
                    <a:cubicBezTo>
                      <a:pt x="140" y="607"/>
                      <a:pt x="140" y="607"/>
                      <a:pt x="140" y="607"/>
                    </a:cubicBezTo>
                    <a:cubicBezTo>
                      <a:pt x="142" y="608"/>
                      <a:pt x="143" y="609"/>
                      <a:pt x="143" y="611"/>
                    </a:cubicBezTo>
                    <a:cubicBezTo>
                      <a:pt x="140" y="661"/>
                      <a:pt x="140" y="661"/>
                      <a:pt x="140" y="661"/>
                    </a:cubicBezTo>
                    <a:cubicBezTo>
                      <a:pt x="140" y="673"/>
                      <a:pt x="140" y="673"/>
                      <a:pt x="140" y="673"/>
                    </a:cubicBezTo>
                    <a:cubicBezTo>
                      <a:pt x="140" y="674"/>
                      <a:pt x="140" y="674"/>
                      <a:pt x="140" y="675"/>
                    </a:cubicBezTo>
                    <a:cubicBezTo>
                      <a:pt x="134" y="689"/>
                      <a:pt x="134" y="689"/>
                      <a:pt x="134" y="689"/>
                    </a:cubicBezTo>
                    <a:cubicBezTo>
                      <a:pt x="141" y="698"/>
                      <a:pt x="141" y="698"/>
                      <a:pt x="141" y="698"/>
                    </a:cubicBezTo>
                    <a:cubicBezTo>
                      <a:pt x="165" y="693"/>
                      <a:pt x="165" y="693"/>
                      <a:pt x="165" y="693"/>
                    </a:cubicBezTo>
                    <a:cubicBezTo>
                      <a:pt x="175" y="682"/>
                      <a:pt x="175" y="682"/>
                      <a:pt x="175" y="682"/>
                    </a:cubicBezTo>
                    <a:cubicBezTo>
                      <a:pt x="176" y="680"/>
                      <a:pt x="178" y="680"/>
                      <a:pt x="179" y="680"/>
                    </a:cubicBezTo>
                    <a:cubicBezTo>
                      <a:pt x="192" y="686"/>
                      <a:pt x="192" y="686"/>
                      <a:pt x="192" y="686"/>
                    </a:cubicBezTo>
                    <a:cubicBezTo>
                      <a:pt x="228" y="669"/>
                      <a:pt x="228" y="669"/>
                      <a:pt x="228" y="669"/>
                    </a:cubicBezTo>
                    <a:cubicBezTo>
                      <a:pt x="229" y="669"/>
                      <a:pt x="229" y="669"/>
                      <a:pt x="229" y="669"/>
                    </a:cubicBezTo>
                    <a:cubicBezTo>
                      <a:pt x="267" y="658"/>
                      <a:pt x="267" y="658"/>
                      <a:pt x="267" y="658"/>
                    </a:cubicBezTo>
                    <a:cubicBezTo>
                      <a:pt x="267" y="648"/>
                      <a:pt x="267" y="648"/>
                      <a:pt x="267" y="648"/>
                    </a:cubicBezTo>
                    <a:cubicBezTo>
                      <a:pt x="263" y="624"/>
                      <a:pt x="263" y="624"/>
                      <a:pt x="263" y="624"/>
                    </a:cubicBezTo>
                    <a:cubicBezTo>
                      <a:pt x="263" y="622"/>
                      <a:pt x="264" y="620"/>
                      <a:pt x="266" y="619"/>
                    </a:cubicBezTo>
                    <a:cubicBezTo>
                      <a:pt x="275" y="616"/>
                      <a:pt x="275" y="616"/>
                      <a:pt x="275" y="616"/>
                    </a:cubicBezTo>
                    <a:cubicBezTo>
                      <a:pt x="275" y="576"/>
                      <a:pt x="275" y="576"/>
                      <a:pt x="275" y="576"/>
                    </a:cubicBezTo>
                    <a:cubicBezTo>
                      <a:pt x="275" y="574"/>
                      <a:pt x="276" y="573"/>
                      <a:pt x="278" y="572"/>
                    </a:cubicBezTo>
                    <a:cubicBezTo>
                      <a:pt x="298" y="563"/>
                      <a:pt x="298" y="563"/>
                      <a:pt x="298" y="563"/>
                    </a:cubicBezTo>
                    <a:cubicBezTo>
                      <a:pt x="299" y="563"/>
                      <a:pt x="300" y="563"/>
                      <a:pt x="301" y="563"/>
                    </a:cubicBezTo>
                    <a:cubicBezTo>
                      <a:pt x="315" y="569"/>
                      <a:pt x="315" y="569"/>
                      <a:pt x="315" y="569"/>
                    </a:cubicBezTo>
                    <a:cubicBezTo>
                      <a:pt x="324" y="569"/>
                      <a:pt x="324" y="569"/>
                      <a:pt x="324" y="569"/>
                    </a:cubicBezTo>
                    <a:cubicBezTo>
                      <a:pt x="330" y="555"/>
                      <a:pt x="330" y="555"/>
                      <a:pt x="330" y="555"/>
                    </a:cubicBezTo>
                    <a:cubicBezTo>
                      <a:pt x="331" y="554"/>
                      <a:pt x="333" y="553"/>
                      <a:pt x="334" y="553"/>
                    </a:cubicBezTo>
                    <a:cubicBezTo>
                      <a:pt x="363" y="559"/>
                      <a:pt x="363" y="559"/>
                      <a:pt x="363" y="559"/>
                    </a:cubicBezTo>
                    <a:cubicBezTo>
                      <a:pt x="365" y="559"/>
                      <a:pt x="366" y="560"/>
                      <a:pt x="366" y="561"/>
                    </a:cubicBezTo>
                    <a:cubicBezTo>
                      <a:pt x="372" y="574"/>
                      <a:pt x="372" y="574"/>
                      <a:pt x="372" y="574"/>
                    </a:cubicBezTo>
                    <a:cubicBezTo>
                      <a:pt x="403" y="622"/>
                      <a:pt x="403" y="622"/>
                      <a:pt x="403" y="622"/>
                    </a:cubicBezTo>
                    <a:cubicBezTo>
                      <a:pt x="430" y="624"/>
                      <a:pt x="430" y="624"/>
                      <a:pt x="430" y="624"/>
                    </a:cubicBezTo>
                    <a:cubicBezTo>
                      <a:pt x="430" y="606"/>
                      <a:pt x="430" y="606"/>
                      <a:pt x="430" y="606"/>
                    </a:cubicBezTo>
                    <a:cubicBezTo>
                      <a:pt x="430" y="605"/>
                      <a:pt x="430" y="604"/>
                      <a:pt x="431" y="603"/>
                    </a:cubicBezTo>
                    <a:cubicBezTo>
                      <a:pt x="453" y="579"/>
                      <a:pt x="453" y="579"/>
                      <a:pt x="453" y="579"/>
                    </a:cubicBezTo>
                    <a:cubicBezTo>
                      <a:pt x="454" y="578"/>
                      <a:pt x="456" y="578"/>
                      <a:pt x="458" y="579"/>
                    </a:cubicBezTo>
                    <a:cubicBezTo>
                      <a:pt x="471" y="587"/>
                      <a:pt x="471" y="587"/>
                      <a:pt x="471" y="587"/>
                    </a:cubicBezTo>
                    <a:cubicBezTo>
                      <a:pt x="472" y="587"/>
                      <a:pt x="473" y="588"/>
                      <a:pt x="473" y="588"/>
                    </a:cubicBezTo>
                    <a:cubicBezTo>
                      <a:pt x="488" y="618"/>
                      <a:pt x="488" y="618"/>
                      <a:pt x="488" y="618"/>
                    </a:cubicBezTo>
                    <a:cubicBezTo>
                      <a:pt x="489" y="620"/>
                      <a:pt x="489" y="622"/>
                      <a:pt x="487" y="623"/>
                    </a:cubicBezTo>
                    <a:cubicBezTo>
                      <a:pt x="472" y="636"/>
                      <a:pt x="472" y="636"/>
                      <a:pt x="472" y="636"/>
                    </a:cubicBezTo>
                    <a:cubicBezTo>
                      <a:pt x="473" y="645"/>
                      <a:pt x="473" y="645"/>
                      <a:pt x="473" y="645"/>
                    </a:cubicBezTo>
                    <a:cubicBezTo>
                      <a:pt x="493" y="651"/>
                      <a:pt x="493" y="651"/>
                      <a:pt x="493" y="651"/>
                    </a:cubicBezTo>
                    <a:cubicBezTo>
                      <a:pt x="494" y="652"/>
                      <a:pt x="496" y="653"/>
                      <a:pt x="496" y="655"/>
                    </a:cubicBezTo>
                    <a:cubicBezTo>
                      <a:pt x="496" y="684"/>
                      <a:pt x="496" y="684"/>
                      <a:pt x="496" y="684"/>
                    </a:cubicBezTo>
                    <a:cubicBezTo>
                      <a:pt x="523" y="709"/>
                      <a:pt x="523" y="709"/>
                      <a:pt x="523" y="709"/>
                    </a:cubicBezTo>
                    <a:cubicBezTo>
                      <a:pt x="567" y="686"/>
                      <a:pt x="567" y="686"/>
                      <a:pt x="567" y="686"/>
                    </a:cubicBezTo>
                    <a:cubicBezTo>
                      <a:pt x="568" y="686"/>
                      <a:pt x="570" y="686"/>
                      <a:pt x="571" y="687"/>
                    </a:cubicBezTo>
                    <a:cubicBezTo>
                      <a:pt x="585" y="696"/>
                      <a:pt x="585" y="696"/>
                      <a:pt x="585" y="696"/>
                    </a:cubicBezTo>
                    <a:cubicBezTo>
                      <a:pt x="590" y="688"/>
                      <a:pt x="590" y="688"/>
                      <a:pt x="590" y="688"/>
                    </a:cubicBezTo>
                    <a:cubicBezTo>
                      <a:pt x="591" y="687"/>
                      <a:pt x="592" y="686"/>
                      <a:pt x="594" y="686"/>
                    </a:cubicBezTo>
                    <a:cubicBezTo>
                      <a:pt x="625" y="686"/>
                      <a:pt x="625" y="686"/>
                      <a:pt x="625" y="686"/>
                    </a:cubicBezTo>
                    <a:cubicBezTo>
                      <a:pt x="626" y="686"/>
                      <a:pt x="626" y="686"/>
                      <a:pt x="627" y="687"/>
                    </a:cubicBezTo>
                    <a:cubicBezTo>
                      <a:pt x="650" y="703"/>
                      <a:pt x="650" y="703"/>
                      <a:pt x="650" y="703"/>
                    </a:cubicBezTo>
                    <a:cubicBezTo>
                      <a:pt x="670" y="698"/>
                      <a:pt x="670" y="698"/>
                      <a:pt x="670" y="698"/>
                    </a:cubicBezTo>
                    <a:cubicBezTo>
                      <a:pt x="671" y="698"/>
                      <a:pt x="671" y="698"/>
                      <a:pt x="672" y="698"/>
                    </a:cubicBezTo>
                    <a:cubicBezTo>
                      <a:pt x="715" y="702"/>
                      <a:pt x="715" y="702"/>
                      <a:pt x="715" y="702"/>
                    </a:cubicBezTo>
                    <a:cubicBezTo>
                      <a:pt x="736" y="671"/>
                      <a:pt x="736" y="671"/>
                      <a:pt x="736" y="671"/>
                    </a:cubicBezTo>
                    <a:cubicBezTo>
                      <a:pt x="737" y="670"/>
                      <a:pt x="738" y="669"/>
                      <a:pt x="740" y="669"/>
                    </a:cubicBezTo>
                    <a:cubicBezTo>
                      <a:pt x="773" y="669"/>
                      <a:pt x="773" y="669"/>
                      <a:pt x="773" y="669"/>
                    </a:cubicBezTo>
                    <a:cubicBezTo>
                      <a:pt x="774" y="669"/>
                      <a:pt x="775" y="669"/>
                      <a:pt x="776" y="670"/>
                    </a:cubicBezTo>
                    <a:cubicBezTo>
                      <a:pt x="838" y="709"/>
                      <a:pt x="838" y="709"/>
                      <a:pt x="838" y="709"/>
                    </a:cubicBezTo>
                    <a:cubicBezTo>
                      <a:pt x="838" y="709"/>
                      <a:pt x="838" y="709"/>
                      <a:pt x="838" y="709"/>
                    </a:cubicBezTo>
                    <a:cubicBezTo>
                      <a:pt x="854" y="701"/>
                      <a:pt x="854" y="701"/>
                      <a:pt x="854" y="701"/>
                    </a:cubicBezTo>
                    <a:cubicBezTo>
                      <a:pt x="855" y="662"/>
                      <a:pt x="855" y="662"/>
                      <a:pt x="855" y="662"/>
                    </a:cubicBezTo>
                    <a:cubicBezTo>
                      <a:pt x="855" y="661"/>
                      <a:pt x="856" y="660"/>
                      <a:pt x="856" y="659"/>
                    </a:cubicBezTo>
                    <a:cubicBezTo>
                      <a:pt x="879" y="635"/>
                      <a:pt x="879" y="635"/>
                      <a:pt x="879" y="635"/>
                    </a:cubicBezTo>
                    <a:cubicBezTo>
                      <a:pt x="883" y="625"/>
                      <a:pt x="885" y="618"/>
                      <a:pt x="886" y="617"/>
                    </a:cubicBezTo>
                    <a:cubicBezTo>
                      <a:pt x="887" y="615"/>
                      <a:pt x="888" y="608"/>
                      <a:pt x="889" y="601"/>
                    </a:cubicBezTo>
                    <a:cubicBezTo>
                      <a:pt x="869" y="580"/>
                      <a:pt x="869" y="580"/>
                      <a:pt x="869" y="580"/>
                    </a:cubicBezTo>
                    <a:cubicBezTo>
                      <a:pt x="868" y="579"/>
                      <a:pt x="868" y="578"/>
                      <a:pt x="868" y="576"/>
                    </a:cubicBezTo>
                    <a:cubicBezTo>
                      <a:pt x="875" y="553"/>
                      <a:pt x="875" y="553"/>
                      <a:pt x="875" y="553"/>
                    </a:cubicBezTo>
                    <a:cubicBezTo>
                      <a:pt x="867" y="541"/>
                      <a:pt x="867" y="541"/>
                      <a:pt x="867" y="541"/>
                    </a:cubicBezTo>
                    <a:cubicBezTo>
                      <a:pt x="867" y="540"/>
                      <a:pt x="866" y="540"/>
                      <a:pt x="866" y="539"/>
                    </a:cubicBezTo>
                    <a:cubicBezTo>
                      <a:pt x="864" y="522"/>
                      <a:pt x="864" y="522"/>
                      <a:pt x="864" y="522"/>
                    </a:cubicBezTo>
                    <a:cubicBezTo>
                      <a:pt x="851" y="514"/>
                      <a:pt x="851" y="514"/>
                      <a:pt x="851" y="514"/>
                    </a:cubicBezTo>
                    <a:cubicBezTo>
                      <a:pt x="849" y="513"/>
                      <a:pt x="849" y="512"/>
                      <a:pt x="849" y="510"/>
                    </a:cubicBezTo>
                    <a:cubicBezTo>
                      <a:pt x="851" y="475"/>
                      <a:pt x="851" y="475"/>
                      <a:pt x="851" y="475"/>
                    </a:cubicBezTo>
                    <a:cubicBezTo>
                      <a:pt x="851" y="475"/>
                      <a:pt x="851" y="475"/>
                      <a:pt x="851" y="475"/>
                    </a:cubicBezTo>
                    <a:cubicBezTo>
                      <a:pt x="857" y="451"/>
                      <a:pt x="857" y="451"/>
                      <a:pt x="857" y="451"/>
                    </a:cubicBezTo>
                    <a:cubicBezTo>
                      <a:pt x="867" y="419"/>
                      <a:pt x="867" y="419"/>
                      <a:pt x="867" y="419"/>
                    </a:cubicBezTo>
                    <a:cubicBezTo>
                      <a:pt x="867" y="419"/>
                      <a:pt x="867" y="418"/>
                      <a:pt x="867" y="418"/>
                    </a:cubicBezTo>
                    <a:cubicBezTo>
                      <a:pt x="889" y="381"/>
                      <a:pt x="889" y="381"/>
                      <a:pt x="889" y="381"/>
                    </a:cubicBezTo>
                    <a:cubicBezTo>
                      <a:pt x="889" y="352"/>
                      <a:pt x="889" y="352"/>
                      <a:pt x="889" y="352"/>
                    </a:cubicBezTo>
                    <a:cubicBezTo>
                      <a:pt x="889" y="351"/>
                      <a:pt x="889" y="351"/>
                      <a:pt x="889" y="350"/>
                    </a:cubicBezTo>
                    <a:cubicBezTo>
                      <a:pt x="896" y="327"/>
                      <a:pt x="896" y="327"/>
                      <a:pt x="896" y="327"/>
                    </a:cubicBezTo>
                    <a:cubicBezTo>
                      <a:pt x="897" y="326"/>
                      <a:pt x="897" y="325"/>
                      <a:pt x="898" y="325"/>
                    </a:cubicBezTo>
                    <a:cubicBezTo>
                      <a:pt x="927" y="300"/>
                      <a:pt x="927" y="300"/>
                      <a:pt x="927" y="300"/>
                    </a:cubicBezTo>
                    <a:cubicBezTo>
                      <a:pt x="942" y="266"/>
                      <a:pt x="942" y="266"/>
                      <a:pt x="942" y="266"/>
                    </a:cubicBezTo>
                    <a:cubicBezTo>
                      <a:pt x="942" y="264"/>
                      <a:pt x="944" y="263"/>
                      <a:pt x="946" y="264"/>
                    </a:cubicBezTo>
                    <a:cubicBezTo>
                      <a:pt x="958" y="266"/>
                      <a:pt x="958" y="266"/>
                      <a:pt x="958" y="266"/>
                    </a:cubicBezTo>
                    <a:cubicBezTo>
                      <a:pt x="972" y="258"/>
                      <a:pt x="972" y="258"/>
                      <a:pt x="972" y="258"/>
                    </a:cubicBezTo>
                    <a:cubicBezTo>
                      <a:pt x="972" y="257"/>
                      <a:pt x="973" y="257"/>
                      <a:pt x="974" y="257"/>
                    </a:cubicBezTo>
                    <a:cubicBezTo>
                      <a:pt x="993" y="256"/>
                      <a:pt x="993" y="256"/>
                      <a:pt x="993" y="256"/>
                    </a:cubicBezTo>
                    <a:cubicBezTo>
                      <a:pt x="1014" y="230"/>
                      <a:pt x="1014" y="230"/>
                      <a:pt x="1014" y="230"/>
                    </a:cubicBezTo>
                    <a:cubicBezTo>
                      <a:pt x="1020" y="214"/>
                      <a:pt x="1020" y="214"/>
                      <a:pt x="1020" y="214"/>
                    </a:cubicBezTo>
                    <a:cubicBezTo>
                      <a:pt x="1021" y="213"/>
                      <a:pt x="1022" y="212"/>
                      <a:pt x="1022" y="212"/>
                    </a:cubicBezTo>
                    <a:cubicBezTo>
                      <a:pt x="1037" y="204"/>
                      <a:pt x="1037" y="204"/>
                      <a:pt x="1037" y="204"/>
                    </a:cubicBezTo>
                    <a:cubicBezTo>
                      <a:pt x="1037" y="203"/>
                      <a:pt x="1037" y="203"/>
                      <a:pt x="1037" y="203"/>
                    </a:cubicBezTo>
                    <a:cubicBezTo>
                      <a:pt x="1049" y="174"/>
                      <a:pt x="1049" y="174"/>
                      <a:pt x="1049" y="174"/>
                    </a:cubicBezTo>
                    <a:lnTo>
                      <a:pt x="1015" y="11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6" name="Freeform 102">
                <a:extLst>
                  <a:ext uri="{FF2B5EF4-FFF2-40B4-BE49-F238E27FC236}">
                    <a16:creationId xmlns:a16="http://schemas.microsoft.com/office/drawing/2014/main" id="{E3638197-9D74-45EA-9238-519D090D6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725" y="2282822"/>
                <a:ext cx="184150" cy="176212"/>
              </a:xfrm>
              <a:custGeom>
                <a:avLst/>
                <a:gdLst>
                  <a:gd name="T0" fmla="*/ 0 w 135"/>
                  <a:gd name="T1" fmla="*/ 45 h 129"/>
                  <a:gd name="T2" fmla="*/ 19 w 135"/>
                  <a:gd name="T3" fmla="*/ 77 h 129"/>
                  <a:gd name="T4" fmla="*/ 27 w 135"/>
                  <a:gd name="T5" fmla="*/ 100 h 129"/>
                  <a:gd name="T6" fmla="*/ 32 w 135"/>
                  <a:gd name="T7" fmla="*/ 105 h 129"/>
                  <a:gd name="T8" fmla="*/ 53 w 135"/>
                  <a:gd name="T9" fmla="*/ 109 h 129"/>
                  <a:gd name="T10" fmla="*/ 80 w 135"/>
                  <a:gd name="T11" fmla="*/ 118 h 129"/>
                  <a:gd name="T12" fmla="*/ 88 w 135"/>
                  <a:gd name="T13" fmla="*/ 122 h 129"/>
                  <a:gd name="T14" fmla="*/ 88 w 135"/>
                  <a:gd name="T15" fmla="*/ 129 h 129"/>
                  <a:gd name="T16" fmla="*/ 129 w 135"/>
                  <a:gd name="T17" fmla="*/ 127 h 129"/>
                  <a:gd name="T18" fmla="*/ 135 w 135"/>
                  <a:gd name="T19" fmla="*/ 101 h 129"/>
                  <a:gd name="T20" fmla="*/ 124 w 135"/>
                  <a:gd name="T21" fmla="*/ 80 h 129"/>
                  <a:gd name="T22" fmla="*/ 116 w 135"/>
                  <a:gd name="T23" fmla="*/ 47 h 129"/>
                  <a:gd name="T24" fmla="*/ 110 w 135"/>
                  <a:gd name="T25" fmla="*/ 39 h 129"/>
                  <a:gd name="T26" fmla="*/ 110 w 135"/>
                  <a:gd name="T27" fmla="*/ 37 h 129"/>
                  <a:gd name="T28" fmla="*/ 110 w 135"/>
                  <a:gd name="T29" fmla="*/ 18 h 129"/>
                  <a:gd name="T30" fmla="*/ 98 w 135"/>
                  <a:gd name="T31" fmla="*/ 13 h 129"/>
                  <a:gd name="T32" fmla="*/ 82 w 135"/>
                  <a:gd name="T33" fmla="*/ 13 h 129"/>
                  <a:gd name="T34" fmla="*/ 80 w 135"/>
                  <a:gd name="T35" fmla="*/ 13 h 129"/>
                  <a:gd name="T36" fmla="*/ 42 w 135"/>
                  <a:gd name="T37" fmla="*/ 0 h 129"/>
                  <a:gd name="T38" fmla="*/ 26 w 135"/>
                  <a:gd name="T39" fmla="*/ 0 h 129"/>
                  <a:gd name="T40" fmla="*/ 27 w 135"/>
                  <a:gd name="T41" fmla="*/ 2 h 129"/>
                  <a:gd name="T42" fmla="*/ 38 w 135"/>
                  <a:gd name="T43" fmla="*/ 30 h 129"/>
                  <a:gd name="T44" fmla="*/ 26 w 135"/>
                  <a:gd name="T45" fmla="*/ 35 h 129"/>
                  <a:gd name="T46" fmla="*/ 14 w 135"/>
                  <a:gd name="T47" fmla="*/ 34 h 129"/>
                  <a:gd name="T48" fmla="*/ 4 w 135"/>
                  <a:gd name="T49" fmla="*/ 35 h 129"/>
                  <a:gd name="T50" fmla="*/ 0 w 135"/>
                  <a:gd name="T51" fmla="*/ 4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5" h="129">
                    <a:moveTo>
                      <a:pt x="0" y="45"/>
                    </a:moveTo>
                    <a:cubicBezTo>
                      <a:pt x="19" y="77"/>
                      <a:pt x="19" y="77"/>
                      <a:pt x="19" y="77"/>
                    </a:cubicBezTo>
                    <a:cubicBezTo>
                      <a:pt x="27" y="100"/>
                      <a:pt x="27" y="100"/>
                      <a:pt x="27" y="100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80" y="118"/>
                      <a:pt x="80" y="118"/>
                      <a:pt x="80" y="118"/>
                    </a:cubicBezTo>
                    <a:cubicBezTo>
                      <a:pt x="88" y="122"/>
                      <a:pt x="88" y="122"/>
                      <a:pt x="88" y="122"/>
                    </a:cubicBezTo>
                    <a:cubicBezTo>
                      <a:pt x="88" y="129"/>
                      <a:pt x="88" y="129"/>
                      <a:pt x="88" y="129"/>
                    </a:cubicBezTo>
                    <a:cubicBezTo>
                      <a:pt x="97" y="129"/>
                      <a:pt x="115" y="128"/>
                      <a:pt x="129" y="127"/>
                    </a:cubicBezTo>
                    <a:cubicBezTo>
                      <a:pt x="135" y="101"/>
                      <a:pt x="135" y="101"/>
                      <a:pt x="135" y="101"/>
                    </a:cubicBezTo>
                    <a:cubicBezTo>
                      <a:pt x="131" y="92"/>
                      <a:pt x="125" y="82"/>
                      <a:pt x="124" y="80"/>
                    </a:cubicBezTo>
                    <a:cubicBezTo>
                      <a:pt x="120" y="76"/>
                      <a:pt x="117" y="60"/>
                      <a:pt x="116" y="47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38"/>
                      <a:pt x="110" y="37"/>
                    </a:cubicBezTo>
                    <a:cubicBezTo>
                      <a:pt x="110" y="18"/>
                      <a:pt x="110" y="18"/>
                      <a:pt x="110" y="18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1" y="13"/>
                      <a:pt x="81" y="13"/>
                      <a:pt x="80" y="1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4" y="35"/>
                      <a:pt x="4" y="35"/>
                      <a:pt x="4" y="35"/>
                    </a:cubicBezTo>
                    <a:lnTo>
                      <a:pt x="0" y="4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7" name="Freeform 103">
                <a:extLst>
                  <a:ext uri="{FF2B5EF4-FFF2-40B4-BE49-F238E27FC236}">
                    <a16:creationId xmlns:a16="http://schemas.microsoft.com/office/drawing/2014/main" id="{8517BC1B-0F5D-488F-96BC-39F4F9DC1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4164" y="2678110"/>
                <a:ext cx="1314452" cy="1425574"/>
              </a:xfrm>
              <a:custGeom>
                <a:avLst/>
                <a:gdLst>
                  <a:gd name="T0" fmla="*/ 847 w 966"/>
                  <a:gd name="T1" fmla="*/ 257 h 1048"/>
                  <a:gd name="T2" fmla="*/ 909 w 966"/>
                  <a:gd name="T3" fmla="*/ 204 h 1048"/>
                  <a:gd name="T4" fmla="*/ 951 w 966"/>
                  <a:gd name="T5" fmla="*/ 156 h 1048"/>
                  <a:gd name="T6" fmla="*/ 853 w 966"/>
                  <a:gd name="T7" fmla="*/ 129 h 1048"/>
                  <a:gd name="T8" fmla="*/ 796 w 966"/>
                  <a:gd name="T9" fmla="*/ 112 h 1048"/>
                  <a:gd name="T10" fmla="*/ 720 w 966"/>
                  <a:gd name="T11" fmla="*/ 100 h 1048"/>
                  <a:gd name="T12" fmla="*/ 743 w 966"/>
                  <a:gd name="T13" fmla="*/ 38 h 1048"/>
                  <a:gd name="T14" fmla="*/ 637 w 966"/>
                  <a:gd name="T15" fmla="*/ 38 h 1048"/>
                  <a:gd name="T16" fmla="*/ 541 w 966"/>
                  <a:gd name="T17" fmla="*/ 35 h 1048"/>
                  <a:gd name="T18" fmla="*/ 480 w 966"/>
                  <a:gd name="T19" fmla="*/ 55 h 1048"/>
                  <a:gd name="T20" fmla="*/ 472 w 966"/>
                  <a:gd name="T21" fmla="*/ 79 h 1048"/>
                  <a:gd name="T22" fmla="*/ 398 w 966"/>
                  <a:gd name="T23" fmla="*/ 80 h 1048"/>
                  <a:gd name="T24" fmla="*/ 272 w 966"/>
                  <a:gd name="T25" fmla="*/ 72 h 1048"/>
                  <a:gd name="T26" fmla="*/ 217 w 966"/>
                  <a:gd name="T27" fmla="*/ 155 h 1048"/>
                  <a:gd name="T28" fmla="*/ 179 w 966"/>
                  <a:gd name="T29" fmla="*/ 179 h 1048"/>
                  <a:gd name="T30" fmla="*/ 109 w 966"/>
                  <a:gd name="T31" fmla="*/ 267 h 1048"/>
                  <a:gd name="T32" fmla="*/ 55 w 966"/>
                  <a:gd name="T33" fmla="*/ 310 h 1048"/>
                  <a:gd name="T34" fmla="*/ 83 w 966"/>
                  <a:gd name="T35" fmla="*/ 346 h 1048"/>
                  <a:gd name="T36" fmla="*/ 80 w 966"/>
                  <a:gd name="T37" fmla="*/ 416 h 1048"/>
                  <a:gd name="T38" fmla="*/ 37 w 966"/>
                  <a:gd name="T39" fmla="*/ 478 h 1048"/>
                  <a:gd name="T40" fmla="*/ 9 w 966"/>
                  <a:gd name="T41" fmla="*/ 533 h 1048"/>
                  <a:gd name="T42" fmla="*/ 95 w 966"/>
                  <a:gd name="T43" fmla="*/ 568 h 1048"/>
                  <a:gd name="T44" fmla="*/ 94 w 966"/>
                  <a:gd name="T45" fmla="*/ 626 h 1048"/>
                  <a:gd name="T46" fmla="*/ 132 w 966"/>
                  <a:gd name="T47" fmla="*/ 671 h 1048"/>
                  <a:gd name="T48" fmla="*/ 163 w 966"/>
                  <a:gd name="T49" fmla="*/ 653 h 1048"/>
                  <a:gd name="T50" fmla="*/ 177 w 966"/>
                  <a:gd name="T51" fmla="*/ 678 h 1048"/>
                  <a:gd name="T52" fmla="*/ 210 w 966"/>
                  <a:gd name="T53" fmla="*/ 693 h 1048"/>
                  <a:gd name="T54" fmla="*/ 211 w 966"/>
                  <a:gd name="T55" fmla="*/ 728 h 1048"/>
                  <a:gd name="T56" fmla="*/ 171 w 966"/>
                  <a:gd name="T57" fmla="*/ 802 h 1048"/>
                  <a:gd name="T58" fmla="*/ 200 w 966"/>
                  <a:gd name="T59" fmla="*/ 843 h 1048"/>
                  <a:gd name="T60" fmla="*/ 242 w 966"/>
                  <a:gd name="T61" fmla="*/ 933 h 1048"/>
                  <a:gd name="T62" fmla="*/ 305 w 966"/>
                  <a:gd name="T63" fmla="*/ 1011 h 1048"/>
                  <a:gd name="T64" fmla="*/ 381 w 966"/>
                  <a:gd name="T65" fmla="*/ 1036 h 1048"/>
                  <a:gd name="T66" fmla="*/ 455 w 966"/>
                  <a:gd name="T67" fmla="*/ 1012 h 1048"/>
                  <a:gd name="T68" fmla="*/ 497 w 966"/>
                  <a:gd name="T69" fmla="*/ 962 h 1048"/>
                  <a:gd name="T70" fmla="*/ 508 w 966"/>
                  <a:gd name="T71" fmla="*/ 896 h 1048"/>
                  <a:gd name="T72" fmla="*/ 543 w 966"/>
                  <a:gd name="T73" fmla="*/ 858 h 1048"/>
                  <a:gd name="T74" fmla="*/ 489 w 966"/>
                  <a:gd name="T75" fmla="*/ 851 h 1048"/>
                  <a:gd name="T76" fmla="*/ 452 w 966"/>
                  <a:gd name="T77" fmla="*/ 821 h 1048"/>
                  <a:gd name="T78" fmla="*/ 411 w 966"/>
                  <a:gd name="T79" fmla="*/ 815 h 1048"/>
                  <a:gd name="T80" fmla="*/ 424 w 966"/>
                  <a:gd name="T81" fmla="*/ 727 h 1048"/>
                  <a:gd name="T82" fmla="*/ 433 w 966"/>
                  <a:gd name="T83" fmla="*/ 654 h 1048"/>
                  <a:gd name="T84" fmla="*/ 436 w 966"/>
                  <a:gd name="T85" fmla="*/ 594 h 1048"/>
                  <a:gd name="T86" fmla="*/ 385 w 966"/>
                  <a:gd name="T87" fmla="*/ 570 h 1048"/>
                  <a:gd name="T88" fmla="*/ 416 w 966"/>
                  <a:gd name="T89" fmla="*/ 534 h 1048"/>
                  <a:gd name="T90" fmla="*/ 435 w 966"/>
                  <a:gd name="T91" fmla="*/ 486 h 1048"/>
                  <a:gd name="T92" fmla="*/ 490 w 966"/>
                  <a:gd name="T93" fmla="*/ 445 h 1048"/>
                  <a:gd name="T94" fmla="*/ 527 w 966"/>
                  <a:gd name="T95" fmla="*/ 447 h 1048"/>
                  <a:gd name="T96" fmla="*/ 559 w 966"/>
                  <a:gd name="T97" fmla="*/ 444 h 1048"/>
                  <a:gd name="T98" fmla="*/ 551 w 966"/>
                  <a:gd name="T99" fmla="*/ 412 h 1048"/>
                  <a:gd name="T100" fmla="*/ 579 w 966"/>
                  <a:gd name="T101" fmla="*/ 368 h 1048"/>
                  <a:gd name="T102" fmla="*/ 628 w 966"/>
                  <a:gd name="T103" fmla="*/ 353 h 1048"/>
                  <a:gd name="T104" fmla="*/ 677 w 966"/>
                  <a:gd name="T105" fmla="*/ 342 h 1048"/>
                  <a:gd name="T106" fmla="*/ 701 w 966"/>
                  <a:gd name="T107" fmla="*/ 321 h 1048"/>
                  <a:gd name="T108" fmla="*/ 740 w 966"/>
                  <a:gd name="T109" fmla="*/ 366 h 1048"/>
                  <a:gd name="T110" fmla="*/ 827 w 966"/>
                  <a:gd name="T111" fmla="*/ 345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66" h="1048">
                    <a:moveTo>
                      <a:pt x="813" y="305"/>
                    </a:moveTo>
                    <a:cubicBezTo>
                      <a:pt x="826" y="295"/>
                      <a:pt x="826" y="295"/>
                      <a:pt x="826" y="295"/>
                    </a:cubicBezTo>
                    <a:cubicBezTo>
                      <a:pt x="829" y="282"/>
                      <a:pt x="829" y="282"/>
                      <a:pt x="829" y="282"/>
                    </a:cubicBezTo>
                    <a:cubicBezTo>
                      <a:pt x="829" y="280"/>
                      <a:pt x="830" y="280"/>
                      <a:pt x="830" y="279"/>
                    </a:cubicBezTo>
                    <a:cubicBezTo>
                      <a:pt x="836" y="275"/>
                      <a:pt x="836" y="275"/>
                      <a:pt x="836" y="275"/>
                    </a:cubicBezTo>
                    <a:cubicBezTo>
                      <a:pt x="847" y="257"/>
                      <a:pt x="847" y="257"/>
                      <a:pt x="847" y="257"/>
                    </a:cubicBezTo>
                    <a:cubicBezTo>
                      <a:pt x="847" y="256"/>
                      <a:pt x="847" y="256"/>
                      <a:pt x="847" y="256"/>
                    </a:cubicBezTo>
                    <a:cubicBezTo>
                      <a:pt x="880" y="224"/>
                      <a:pt x="880" y="224"/>
                      <a:pt x="880" y="224"/>
                    </a:cubicBezTo>
                    <a:cubicBezTo>
                      <a:pt x="881" y="224"/>
                      <a:pt x="882" y="223"/>
                      <a:pt x="883" y="223"/>
                    </a:cubicBezTo>
                    <a:cubicBezTo>
                      <a:pt x="894" y="222"/>
                      <a:pt x="894" y="222"/>
                      <a:pt x="894" y="222"/>
                    </a:cubicBezTo>
                    <a:cubicBezTo>
                      <a:pt x="908" y="205"/>
                      <a:pt x="908" y="205"/>
                      <a:pt x="908" y="205"/>
                    </a:cubicBezTo>
                    <a:cubicBezTo>
                      <a:pt x="908" y="205"/>
                      <a:pt x="908" y="204"/>
                      <a:pt x="909" y="204"/>
                    </a:cubicBezTo>
                    <a:cubicBezTo>
                      <a:pt x="931" y="190"/>
                      <a:pt x="931" y="190"/>
                      <a:pt x="931" y="190"/>
                    </a:cubicBezTo>
                    <a:cubicBezTo>
                      <a:pt x="942" y="172"/>
                      <a:pt x="942" y="172"/>
                      <a:pt x="942" y="172"/>
                    </a:cubicBezTo>
                    <a:cubicBezTo>
                      <a:pt x="942" y="171"/>
                      <a:pt x="943" y="170"/>
                      <a:pt x="945" y="170"/>
                    </a:cubicBezTo>
                    <a:cubicBezTo>
                      <a:pt x="963" y="171"/>
                      <a:pt x="963" y="171"/>
                      <a:pt x="963" y="171"/>
                    </a:cubicBezTo>
                    <a:cubicBezTo>
                      <a:pt x="966" y="167"/>
                      <a:pt x="966" y="167"/>
                      <a:pt x="966" y="167"/>
                    </a:cubicBezTo>
                    <a:cubicBezTo>
                      <a:pt x="951" y="156"/>
                      <a:pt x="951" y="156"/>
                      <a:pt x="951" y="156"/>
                    </a:cubicBezTo>
                    <a:cubicBezTo>
                      <a:pt x="927" y="157"/>
                      <a:pt x="925" y="156"/>
                      <a:pt x="924" y="156"/>
                    </a:cubicBezTo>
                    <a:cubicBezTo>
                      <a:pt x="921" y="155"/>
                      <a:pt x="896" y="148"/>
                      <a:pt x="880" y="144"/>
                    </a:cubicBezTo>
                    <a:cubicBezTo>
                      <a:pt x="879" y="144"/>
                      <a:pt x="878" y="143"/>
                      <a:pt x="877" y="141"/>
                    </a:cubicBezTo>
                    <a:cubicBezTo>
                      <a:pt x="872" y="125"/>
                      <a:pt x="872" y="125"/>
                      <a:pt x="872" y="125"/>
                    </a:cubicBezTo>
                    <a:cubicBezTo>
                      <a:pt x="853" y="129"/>
                      <a:pt x="853" y="129"/>
                      <a:pt x="853" y="129"/>
                    </a:cubicBezTo>
                    <a:cubicBezTo>
                      <a:pt x="853" y="129"/>
                      <a:pt x="853" y="129"/>
                      <a:pt x="853" y="129"/>
                    </a:cubicBezTo>
                    <a:cubicBezTo>
                      <a:pt x="834" y="130"/>
                      <a:pt x="834" y="130"/>
                      <a:pt x="834" y="130"/>
                    </a:cubicBezTo>
                    <a:cubicBezTo>
                      <a:pt x="822" y="136"/>
                      <a:pt x="822" y="136"/>
                      <a:pt x="822" y="136"/>
                    </a:cubicBezTo>
                    <a:cubicBezTo>
                      <a:pt x="820" y="137"/>
                      <a:pt x="818" y="137"/>
                      <a:pt x="817" y="135"/>
                    </a:cubicBezTo>
                    <a:cubicBezTo>
                      <a:pt x="805" y="116"/>
                      <a:pt x="805" y="116"/>
                      <a:pt x="805" y="116"/>
                    </a:cubicBezTo>
                    <a:cubicBezTo>
                      <a:pt x="800" y="116"/>
                      <a:pt x="800" y="116"/>
                      <a:pt x="800" y="116"/>
                    </a:cubicBezTo>
                    <a:cubicBezTo>
                      <a:pt x="798" y="116"/>
                      <a:pt x="796" y="114"/>
                      <a:pt x="796" y="112"/>
                    </a:cubicBezTo>
                    <a:cubicBezTo>
                      <a:pt x="796" y="88"/>
                      <a:pt x="796" y="88"/>
                      <a:pt x="796" y="88"/>
                    </a:cubicBezTo>
                    <a:cubicBezTo>
                      <a:pt x="764" y="92"/>
                      <a:pt x="764" y="92"/>
                      <a:pt x="764" y="92"/>
                    </a:cubicBezTo>
                    <a:cubicBezTo>
                      <a:pt x="746" y="102"/>
                      <a:pt x="746" y="102"/>
                      <a:pt x="746" y="102"/>
                    </a:cubicBezTo>
                    <a:cubicBezTo>
                      <a:pt x="745" y="102"/>
                      <a:pt x="744" y="102"/>
                      <a:pt x="744" y="102"/>
                    </a:cubicBezTo>
                    <a:cubicBezTo>
                      <a:pt x="723" y="102"/>
                      <a:pt x="723" y="102"/>
                      <a:pt x="723" y="102"/>
                    </a:cubicBezTo>
                    <a:cubicBezTo>
                      <a:pt x="722" y="102"/>
                      <a:pt x="720" y="102"/>
                      <a:pt x="720" y="100"/>
                    </a:cubicBezTo>
                    <a:cubicBezTo>
                      <a:pt x="710" y="86"/>
                      <a:pt x="710" y="86"/>
                      <a:pt x="710" y="86"/>
                    </a:cubicBezTo>
                    <a:cubicBezTo>
                      <a:pt x="710" y="85"/>
                      <a:pt x="710" y="84"/>
                      <a:pt x="710" y="83"/>
                    </a:cubicBezTo>
                    <a:cubicBezTo>
                      <a:pt x="710" y="69"/>
                      <a:pt x="710" y="69"/>
                      <a:pt x="710" y="69"/>
                    </a:cubicBezTo>
                    <a:cubicBezTo>
                      <a:pt x="710" y="67"/>
                      <a:pt x="710" y="66"/>
                      <a:pt x="712" y="65"/>
                    </a:cubicBezTo>
                    <a:cubicBezTo>
                      <a:pt x="737" y="51"/>
                      <a:pt x="737" y="51"/>
                      <a:pt x="737" y="51"/>
                    </a:cubicBezTo>
                    <a:cubicBezTo>
                      <a:pt x="743" y="38"/>
                      <a:pt x="743" y="38"/>
                      <a:pt x="743" y="38"/>
                    </a:cubicBezTo>
                    <a:cubicBezTo>
                      <a:pt x="724" y="43"/>
                      <a:pt x="724" y="43"/>
                      <a:pt x="724" y="43"/>
                    </a:cubicBezTo>
                    <a:cubicBezTo>
                      <a:pt x="723" y="44"/>
                      <a:pt x="722" y="43"/>
                      <a:pt x="721" y="43"/>
                    </a:cubicBezTo>
                    <a:cubicBezTo>
                      <a:pt x="681" y="18"/>
                      <a:pt x="681" y="18"/>
                      <a:pt x="681" y="18"/>
                    </a:cubicBezTo>
                    <a:cubicBezTo>
                      <a:pt x="653" y="18"/>
                      <a:pt x="653" y="18"/>
                      <a:pt x="653" y="18"/>
                    </a:cubicBezTo>
                    <a:cubicBezTo>
                      <a:pt x="642" y="37"/>
                      <a:pt x="642" y="37"/>
                      <a:pt x="642" y="37"/>
                    </a:cubicBezTo>
                    <a:cubicBezTo>
                      <a:pt x="641" y="38"/>
                      <a:pt x="639" y="39"/>
                      <a:pt x="637" y="38"/>
                    </a:cubicBezTo>
                    <a:cubicBezTo>
                      <a:pt x="617" y="30"/>
                      <a:pt x="617" y="30"/>
                      <a:pt x="617" y="30"/>
                    </a:cubicBezTo>
                    <a:cubicBezTo>
                      <a:pt x="585" y="50"/>
                      <a:pt x="585" y="50"/>
                      <a:pt x="585" y="50"/>
                    </a:cubicBezTo>
                    <a:cubicBezTo>
                      <a:pt x="585" y="50"/>
                      <a:pt x="584" y="51"/>
                      <a:pt x="584" y="51"/>
                    </a:cubicBezTo>
                    <a:cubicBezTo>
                      <a:pt x="553" y="58"/>
                      <a:pt x="553" y="58"/>
                      <a:pt x="553" y="58"/>
                    </a:cubicBezTo>
                    <a:cubicBezTo>
                      <a:pt x="551" y="58"/>
                      <a:pt x="549" y="57"/>
                      <a:pt x="548" y="55"/>
                    </a:cubicBezTo>
                    <a:cubicBezTo>
                      <a:pt x="541" y="35"/>
                      <a:pt x="541" y="35"/>
                      <a:pt x="541" y="35"/>
                    </a:cubicBezTo>
                    <a:cubicBezTo>
                      <a:pt x="541" y="35"/>
                      <a:pt x="541" y="34"/>
                      <a:pt x="541" y="34"/>
                    </a:cubicBezTo>
                    <a:cubicBezTo>
                      <a:pt x="541" y="7"/>
                      <a:pt x="541" y="7"/>
                      <a:pt x="541" y="7"/>
                    </a:cubicBezTo>
                    <a:cubicBezTo>
                      <a:pt x="519" y="0"/>
                      <a:pt x="519" y="0"/>
                      <a:pt x="519" y="0"/>
                    </a:cubicBezTo>
                    <a:cubicBezTo>
                      <a:pt x="494" y="13"/>
                      <a:pt x="494" y="13"/>
                      <a:pt x="494" y="13"/>
                    </a:cubicBezTo>
                    <a:cubicBezTo>
                      <a:pt x="477" y="30"/>
                      <a:pt x="477" y="30"/>
                      <a:pt x="477" y="30"/>
                    </a:cubicBezTo>
                    <a:cubicBezTo>
                      <a:pt x="480" y="55"/>
                      <a:pt x="480" y="55"/>
                      <a:pt x="480" y="55"/>
                    </a:cubicBezTo>
                    <a:cubicBezTo>
                      <a:pt x="480" y="56"/>
                      <a:pt x="480" y="56"/>
                      <a:pt x="480" y="57"/>
                    </a:cubicBezTo>
                    <a:cubicBezTo>
                      <a:pt x="478" y="66"/>
                      <a:pt x="477" y="72"/>
                      <a:pt x="476" y="75"/>
                    </a:cubicBezTo>
                    <a:cubicBezTo>
                      <a:pt x="476" y="75"/>
                      <a:pt x="476" y="75"/>
                      <a:pt x="476" y="75"/>
                    </a:cubicBezTo>
                    <a:cubicBezTo>
                      <a:pt x="476" y="75"/>
                      <a:pt x="476" y="75"/>
                      <a:pt x="476" y="75"/>
                    </a:cubicBezTo>
                    <a:cubicBezTo>
                      <a:pt x="475" y="80"/>
                      <a:pt x="474" y="80"/>
                      <a:pt x="472" y="79"/>
                    </a:cubicBezTo>
                    <a:cubicBezTo>
                      <a:pt x="472" y="79"/>
                      <a:pt x="472" y="79"/>
                      <a:pt x="472" y="79"/>
                    </a:cubicBezTo>
                    <a:cubicBezTo>
                      <a:pt x="469" y="80"/>
                      <a:pt x="456" y="83"/>
                      <a:pt x="445" y="85"/>
                    </a:cubicBezTo>
                    <a:cubicBezTo>
                      <a:pt x="444" y="85"/>
                      <a:pt x="443" y="85"/>
                      <a:pt x="443" y="85"/>
                    </a:cubicBezTo>
                    <a:cubicBezTo>
                      <a:pt x="427" y="81"/>
                      <a:pt x="427" y="81"/>
                      <a:pt x="427" y="81"/>
                    </a:cubicBezTo>
                    <a:cubicBezTo>
                      <a:pt x="402" y="85"/>
                      <a:pt x="402" y="85"/>
                      <a:pt x="402" y="85"/>
                    </a:cubicBezTo>
                    <a:cubicBezTo>
                      <a:pt x="401" y="86"/>
                      <a:pt x="400" y="85"/>
                      <a:pt x="399" y="84"/>
                    </a:cubicBezTo>
                    <a:cubicBezTo>
                      <a:pt x="398" y="83"/>
                      <a:pt x="397" y="82"/>
                      <a:pt x="398" y="80"/>
                    </a:cubicBezTo>
                    <a:cubicBezTo>
                      <a:pt x="405" y="55"/>
                      <a:pt x="405" y="55"/>
                      <a:pt x="405" y="55"/>
                    </a:cubicBezTo>
                    <a:cubicBezTo>
                      <a:pt x="400" y="46"/>
                      <a:pt x="400" y="46"/>
                      <a:pt x="400" y="46"/>
                    </a:cubicBezTo>
                    <a:cubicBezTo>
                      <a:pt x="326" y="65"/>
                      <a:pt x="326" y="65"/>
                      <a:pt x="326" y="65"/>
                    </a:cubicBezTo>
                    <a:cubicBezTo>
                      <a:pt x="316" y="67"/>
                      <a:pt x="297" y="72"/>
                      <a:pt x="293" y="71"/>
                    </a:cubicBezTo>
                    <a:cubicBezTo>
                      <a:pt x="291" y="71"/>
                      <a:pt x="280" y="71"/>
                      <a:pt x="272" y="72"/>
                    </a:cubicBezTo>
                    <a:cubicBezTo>
                      <a:pt x="272" y="72"/>
                      <a:pt x="272" y="72"/>
                      <a:pt x="272" y="72"/>
                    </a:cubicBezTo>
                    <a:cubicBezTo>
                      <a:pt x="257" y="105"/>
                      <a:pt x="257" y="105"/>
                      <a:pt x="257" y="105"/>
                    </a:cubicBezTo>
                    <a:cubicBezTo>
                      <a:pt x="257" y="107"/>
                      <a:pt x="254" y="108"/>
                      <a:pt x="252" y="107"/>
                    </a:cubicBezTo>
                    <a:cubicBezTo>
                      <a:pt x="241" y="103"/>
                      <a:pt x="241" y="103"/>
                      <a:pt x="241" y="103"/>
                    </a:cubicBezTo>
                    <a:cubicBezTo>
                      <a:pt x="233" y="125"/>
                      <a:pt x="233" y="125"/>
                      <a:pt x="233" y="125"/>
                    </a:cubicBezTo>
                    <a:cubicBezTo>
                      <a:pt x="233" y="126"/>
                      <a:pt x="233" y="126"/>
                      <a:pt x="233" y="126"/>
                    </a:cubicBezTo>
                    <a:cubicBezTo>
                      <a:pt x="217" y="155"/>
                      <a:pt x="217" y="155"/>
                      <a:pt x="217" y="155"/>
                    </a:cubicBezTo>
                    <a:cubicBezTo>
                      <a:pt x="217" y="156"/>
                      <a:pt x="217" y="156"/>
                      <a:pt x="216" y="157"/>
                    </a:cubicBezTo>
                    <a:cubicBezTo>
                      <a:pt x="203" y="166"/>
                      <a:pt x="203" y="166"/>
                      <a:pt x="203" y="166"/>
                    </a:cubicBezTo>
                    <a:cubicBezTo>
                      <a:pt x="198" y="188"/>
                      <a:pt x="198" y="188"/>
                      <a:pt x="198" y="188"/>
                    </a:cubicBezTo>
                    <a:cubicBezTo>
                      <a:pt x="198" y="190"/>
                      <a:pt x="197" y="191"/>
                      <a:pt x="196" y="191"/>
                    </a:cubicBezTo>
                    <a:cubicBezTo>
                      <a:pt x="194" y="192"/>
                      <a:pt x="193" y="191"/>
                      <a:pt x="192" y="190"/>
                    </a:cubicBezTo>
                    <a:cubicBezTo>
                      <a:pt x="187" y="186"/>
                      <a:pt x="181" y="181"/>
                      <a:pt x="179" y="179"/>
                    </a:cubicBezTo>
                    <a:cubicBezTo>
                      <a:pt x="177" y="179"/>
                      <a:pt x="173" y="181"/>
                      <a:pt x="170" y="182"/>
                    </a:cubicBezTo>
                    <a:cubicBezTo>
                      <a:pt x="144" y="222"/>
                      <a:pt x="144" y="222"/>
                      <a:pt x="144" y="222"/>
                    </a:cubicBezTo>
                    <a:cubicBezTo>
                      <a:pt x="143" y="222"/>
                      <a:pt x="143" y="223"/>
                      <a:pt x="142" y="223"/>
                    </a:cubicBezTo>
                    <a:cubicBezTo>
                      <a:pt x="117" y="234"/>
                      <a:pt x="117" y="234"/>
                      <a:pt x="117" y="234"/>
                    </a:cubicBezTo>
                    <a:cubicBezTo>
                      <a:pt x="112" y="263"/>
                      <a:pt x="112" y="263"/>
                      <a:pt x="112" y="263"/>
                    </a:cubicBezTo>
                    <a:cubicBezTo>
                      <a:pt x="111" y="265"/>
                      <a:pt x="110" y="266"/>
                      <a:pt x="109" y="267"/>
                    </a:cubicBezTo>
                    <a:cubicBezTo>
                      <a:pt x="67" y="276"/>
                      <a:pt x="67" y="276"/>
                      <a:pt x="67" y="276"/>
                    </a:cubicBezTo>
                    <a:cubicBezTo>
                      <a:pt x="54" y="284"/>
                      <a:pt x="54" y="284"/>
                      <a:pt x="54" y="284"/>
                    </a:cubicBezTo>
                    <a:cubicBezTo>
                      <a:pt x="53" y="284"/>
                      <a:pt x="53" y="285"/>
                      <a:pt x="53" y="285"/>
                    </a:cubicBezTo>
                    <a:cubicBezTo>
                      <a:pt x="36" y="288"/>
                      <a:pt x="36" y="288"/>
                      <a:pt x="36" y="288"/>
                    </a:cubicBezTo>
                    <a:cubicBezTo>
                      <a:pt x="36" y="302"/>
                      <a:pt x="36" y="302"/>
                      <a:pt x="36" y="302"/>
                    </a:cubicBezTo>
                    <a:cubicBezTo>
                      <a:pt x="55" y="310"/>
                      <a:pt x="55" y="310"/>
                      <a:pt x="55" y="310"/>
                    </a:cubicBezTo>
                    <a:cubicBezTo>
                      <a:pt x="56" y="311"/>
                      <a:pt x="57" y="311"/>
                      <a:pt x="57" y="312"/>
                    </a:cubicBezTo>
                    <a:cubicBezTo>
                      <a:pt x="61" y="320"/>
                      <a:pt x="61" y="320"/>
                      <a:pt x="61" y="320"/>
                    </a:cubicBezTo>
                    <a:cubicBezTo>
                      <a:pt x="61" y="321"/>
                      <a:pt x="62" y="321"/>
                      <a:pt x="62" y="321"/>
                    </a:cubicBezTo>
                    <a:cubicBezTo>
                      <a:pt x="66" y="337"/>
                      <a:pt x="66" y="337"/>
                      <a:pt x="66" y="337"/>
                    </a:cubicBezTo>
                    <a:cubicBezTo>
                      <a:pt x="80" y="341"/>
                      <a:pt x="80" y="341"/>
                      <a:pt x="80" y="341"/>
                    </a:cubicBezTo>
                    <a:cubicBezTo>
                      <a:pt x="82" y="341"/>
                      <a:pt x="83" y="344"/>
                      <a:pt x="83" y="346"/>
                    </a:cubicBezTo>
                    <a:cubicBezTo>
                      <a:pt x="79" y="361"/>
                      <a:pt x="79" y="361"/>
                      <a:pt x="79" y="361"/>
                    </a:cubicBezTo>
                    <a:cubicBezTo>
                      <a:pt x="85" y="366"/>
                      <a:pt x="85" y="366"/>
                      <a:pt x="85" y="366"/>
                    </a:cubicBezTo>
                    <a:cubicBezTo>
                      <a:pt x="86" y="366"/>
                      <a:pt x="86" y="368"/>
                      <a:pt x="86" y="369"/>
                    </a:cubicBezTo>
                    <a:cubicBezTo>
                      <a:pt x="86" y="388"/>
                      <a:pt x="86" y="388"/>
                      <a:pt x="86" y="388"/>
                    </a:cubicBezTo>
                    <a:cubicBezTo>
                      <a:pt x="86" y="388"/>
                      <a:pt x="86" y="389"/>
                      <a:pt x="86" y="389"/>
                    </a:cubicBezTo>
                    <a:cubicBezTo>
                      <a:pt x="80" y="416"/>
                      <a:pt x="80" y="416"/>
                      <a:pt x="80" y="416"/>
                    </a:cubicBezTo>
                    <a:cubicBezTo>
                      <a:pt x="80" y="416"/>
                      <a:pt x="80" y="417"/>
                      <a:pt x="79" y="418"/>
                    </a:cubicBezTo>
                    <a:cubicBezTo>
                      <a:pt x="69" y="428"/>
                      <a:pt x="69" y="428"/>
                      <a:pt x="69" y="428"/>
                    </a:cubicBezTo>
                    <a:cubicBezTo>
                      <a:pt x="68" y="428"/>
                      <a:pt x="68" y="429"/>
                      <a:pt x="68" y="429"/>
                    </a:cubicBezTo>
                    <a:cubicBezTo>
                      <a:pt x="56" y="437"/>
                      <a:pt x="56" y="437"/>
                      <a:pt x="56" y="437"/>
                    </a:cubicBezTo>
                    <a:cubicBezTo>
                      <a:pt x="41" y="475"/>
                      <a:pt x="41" y="475"/>
                      <a:pt x="41" y="475"/>
                    </a:cubicBezTo>
                    <a:cubicBezTo>
                      <a:pt x="40" y="477"/>
                      <a:pt x="39" y="478"/>
                      <a:pt x="37" y="478"/>
                    </a:cubicBezTo>
                    <a:cubicBezTo>
                      <a:pt x="31" y="478"/>
                      <a:pt x="31" y="478"/>
                      <a:pt x="31" y="478"/>
                    </a:cubicBezTo>
                    <a:cubicBezTo>
                      <a:pt x="14" y="518"/>
                      <a:pt x="14" y="518"/>
                      <a:pt x="14" y="518"/>
                    </a:cubicBezTo>
                    <a:cubicBezTo>
                      <a:pt x="14" y="519"/>
                      <a:pt x="13" y="519"/>
                      <a:pt x="12" y="520"/>
                    </a:cubicBezTo>
                    <a:cubicBezTo>
                      <a:pt x="7" y="522"/>
                      <a:pt x="7" y="522"/>
                      <a:pt x="7" y="522"/>
                    </a:cubicBezTo>
                    <a:cubicBezTo>
                      <a:pt x="9" y="530"/>
                      <a:pt x="9" y="530"/>
                      <a:pt x="9" y="530"/>
                    </a:cubicBezTo>
                    <a:cubicBezTo>
                      <a:pt x="9" y="531"/>
                      <a:pt x="9" y="532"/>
                      <a:pt x="9" y="533"/>
                    </a:cubicBezTo>
                    <a:cubicBezTo>
                      <a:pt x="0" y="557"/>
                      <a:pt x="0" y="557"/>
                      <a:pt x="0" y="557"/>
                    </a:cubicBezTo>
                    <a:cubicBezTo>
                      <a:pt x="1" y="568"/>
                      <a:pt x="1" y="568"/>
                      <a:pt x="1" y="568"/>
                    </a:cubicBezTo>
                    <a:cubicBezTo>
                      <a:pt x="23" y="563"/>
                      <a:pt x="23" y="563"/>
                      <a:pt x="23" y="563"/>
                    </a:cubicBezTo>
                    <a:cubicBezTo>
                      <a:pt x="23" y="563"/>
                      <a:pt x="23" y="563"/>
                      <a:pt x="24" y="563"/>
                    </a:cubicBezTo>
                    <a:cubicBezTo>
                      <a:pt x="91" y="566"/>
                      <a:pt x="91" y="566"/>
                      <a:pt x="91" y="566"/>
                    </a:cubicBezTo>
                    <a:cubicBezTo>
                      <a:pt x="93" y="566"/>
                      <a:pt x="94" y="567"/>
                      <a:pt x="95" y="568"/>
                    </a:cubicBezTo>
                    <a:cubicBezTo>
                      <a:pt x="101" y="584"/>
                      <a:pt x="101" y="584"/>
                      <a:pt x="101" y="584"/>
                    </a:cubicBezTo>
                    <a:cubicBezTo>
                      <a:pt x="102" y="585"/>
                      <a:pt x="102" y="587"/>
                      <a:pt x="101" y="588"/>
                    </a:cubicBezTo>
                    <a:cubicBezTo>
                      <a:pt x="96" y="593"/>
                      <a:pt x="96" y="593"/>
                      <a:pt x="96" y="593"/>
                    </a:cubicBezTo>
                    <a:cubicBezTo>
                      <a:pt x="102" y="605"/>
                      <a:pt x="102" y="605"/>
                      <a:pt x="102" y="605"/>
                    </a:cubicBezTo>
                    <a:cubicBezTo>
                      <a:pt x="103" y="606"/>
                      <a:pt x="103" y="608"/>
                      <a:pt x="102" y="609"/>
                    </a:cubicBezTo>
                    <a:cubicBezTo>
                      <a:pt x="94" y="626"/>
                      <a:pt x="94" y="626"/>
                      <a:pt x="94" y="626"/>
                    </a:cubicBezTo>
                    <a:cubicBezTo>
                      <a:pt x="92" y="633"/>
                      <a:pt x="92" y="633"/>
                      <a:pt x="92" y="633"/>
                    </a:cubicBezTo>
                    <a:cubicBezTo>
                      <a:pt x="105" y="638"/>
                      <a:pt x="105" y="638"/>
                      <a:pt x="105" y="638"/>
                    </a:cubicBezTo>
                    <a:cubicBezTo>
                      <a:pt x="107" y="638"/>
                      <a:pt x="108" y="639"/>
                      <a:pt x="108" y="641"/>
                    </a:cubicBezTo>
                    <a:cubicBezTo>
                      <a:pt x="114" y="668"/>
                      <a:pt x="114" y="668"/>
                      <a:pt x="114" y="668"/>
                    </a:cubicBezTo>
                    <a:cubicBezTo>
                      <a:pt x="131" y="670"/>
                      <a:pt x="131" y="670"/>
                      <a:pt x="131" y="670"/>
                    </a:cubicBezTo>
                    <a:cubicBezTo>
                      <a:pt x="131" y="670"/>
                      <a:pt x="132" y="671"/>
                      <a:pt x="132" y="671"/>
                    </a:cubicBezTo>
                    <a:cubicBezTo>
                      <a:pt x="138" y="674"/>
                      <a:pt x="138" y="674"/>
                      <a:pt x="138" y="674"/>
                    </a:cubicBezTo>
                    <a:cubicBezTo>
                      <a:pt x="141" y="666"/>
                      <a:pt x="141" y="666"/>
                      <a:pt x="141" y="666"/>
                    </a:cubicBezTo>
                    <a:cubicBezTo>
                      <a:pt x="141" y="666"/>
                      <a:pt x="142" y="666"/>
                      <a:pt x="142" y="665"/>
                    </a:cubicBezTo>
                    <a:cubicBezTo>
                      <a:pt x="151" y="654"/>
                      <a:pt x="151" y="654"/>
                      <a:pt x="151" y="654"/>
                    </a:cubicBezTo>
                    <a:cubicBezTo>
                      <a:pt x="152" y="653"/>
                      <a:pt x="153" y="653"/>
                      <a:pt x="154" y="653"/>
                    </a:cubicBezTo>
                    <a:cubicBezTo>
                      <a:pt x="163" y="653"/>
                      <a:pt x="163" y="653"/>
                      <a:pt x="163" y="653"/>
                    </a:cubicBezTo>
                    <a:cubicBezTo>
                      <a:pt x="164" y="653"/>
                      <a:pt x="166" y="653"/>
                      <a:pt x="166" y="654"/>
                    </a:cubicBezTo>
                    <a:cubicBezTo>
                      <a:pt x="167" y="655"/>
                      <a:pt x="167" y="657"/>
                      <a:pt x="167" y="658"/>
                    </a:cubicBezTo>
                    <a:cubicBezTo>
                      <a:pt x="164" y="669"/>
                      <a:pt x="164" y="669"/>
                      <a:pt x="164" y="669"/>
                    </a:cubicBezTo>
                    <a:cubicBezTo>
                      <a:pt x="164" y="674"/>
                      <a:pt x="164" y="674"/>
                      <a:pt x="164" y="674"/>
                    </a:cubicBezTo>
                    <a:cubicBezTo>
                      <a:pt x="173" y="674"/>
                      <a:pt x="173" y="674"/>
                      <a:pt x="173" y="674"/>
                    </a:cubicBezTo>
                    <a:cubicBezTo>
                      <a:pt x="176" y="674"/>
                      <a:pt x="177" y="675"/>
                      <a:pt x="177" y="678"/>
                    </a:cubicBezTo>
                    <a:cubicBezTo>
                      <a:pt x="177" y="689"/>
                      <a:pt x="177" y="689"/>
                      <a:pt x="177" y="689"/>
                    </a:cubicBezTo>
                    <a:cubicBezTo>
                      <a:pt x="181" y="692"/>
                      <a:pt x="184" y="696"/>
                      <a:pt x="186" y="698"/>
                    </a:cubicBezTo>
                    <a:cubicBezTo>
                      <a:pt x="188" y="695"/>
                      <a:pt x="188" y="695"/>
                      <a:pt x="188" y="695"/>
                    </a:cubicBezTo>
                    <a:cubicBezTo>
                      <a:pt x="189" y="694"/>
                      <a:pt x="190" y="693"/>
                      <a:pt x="191" y="693"/>
                    </a:cubicBezTo>
                    <a:cubicBezTo>
                      <a:pt x="208" y="693"/>
                      <a:pt x="208" y="693"/>
                      <a:pt x="208" y="693"/>
                    </a:cubicBezTo>
                    <a:cubicBezTo>
                      <a:pt x="209" y="693"/>
                      <a:pt x="209" y="693"/>
                      <a:pt x="210" y="693"/>
                    </a:cubicBezTo>
                    <a:cubicBezTo>
                      <a:pt x="224" y="700"/>
                      <a:pt x="224" y="700"/>
                      <a:pt x="224" y="700"/>
                    </a:cubicBezTo>
                    <a:cubicBezTo>
                      <a:pt x="225" y="700"/>
                      <a:pt x="226" y="702"/>
                      <a:pt x="226" y="703"/>
                    </a:cubicBezTo>
                    <a:cubicBezTo>
                      <a:pt x="228" y="715"/>
                      <a:pt x="227" y="716"/>
                      <a:pt x="226" y="717"/>
                    </a:cubicBezTo>
                    <a:cubicBezTo>
                      <a:pt x="225" y="718"/>
                      <a:pt x="224" y="718"/>
                      <a:pt x="224" y="719"/>
                    </a:cubicBezTo>
                    <a:cubicBezTo>
                      <a:pt x="222" y="719"/>
                      <a:pt x="217" y="723"/>
                      <a:pt x="214" y="727"/>
                    </a:cubicBezTo>
                    <a:cubicBezTo>
                      <a:pt x="213" y="727"/>
                      <a:pt x="212" y="728"/>
                      <a:pt x="211" y="728"/>
                    </a:cubicBezTo>
                    <a:cubicBezTo>
                      <a:pt x="201" y="728"/>
                      <a:pt x="201" y="728"/>
                      <a:pt x="201" y="728"/>
                    </a:cubicBezTo>
                    <a:cubicBezTo>
                      <a:pt x="199" y="737"/>
                      <a:pt x="199" y="737"/>
                      <a:pt x="199" y="737"/>
                    </a:cubicBezTo>
                    <a:cubicBezTo>
                      <a:pt x="194" y="754"/>
                      <a:pt x="194" y="754"/>
                      <a:pt x="194" y="754"/>
                    </a:cubicBezTo>
                    <a:cubicBezTo>
                      <a:pt x="194" y="754"/>
                      <a:pt x="194" y="755"/>
                      <a:pt x="194" y="755"/>
                    </a:cubicBezTo>
                    <a:cubicBezTo>
                      <a:pt x="182" y="772"/>
                      <a:pt x="182" y="772"/>
                      <a:pt x="182" y="772"/>
                    </a:cubicBezTo>
                    <a:cubicBezTo>
                      <a:pt x="171" y="802"/>
                      <a:pt x="171" y="802"/>
                      <a:pt x="171" y="802"/>
                    </a:cubicBezTo>
                    <a:cubicBezTo>
                      <a:pt x="170" y="820"/>
                      <a:pt x="170" y="820"/>
                      <a:pt x="170" y="820"/>
                    </a:cubicBezTo>
                    <a:cubicBezTo>
                      <a:pt x="172" y="842"/>
                      <a:pt x="172" y="842"/>
                      <a:pt x="172" y="842"/>
                    </a:cubicBezTo>
                    <a:cubicBezTo>
                      <a:pt x="175" y="854"/>
                      <a:pt x="175" y="854"/>
                      <a:pt x="175" y="854"/>
                    </a:cubicBezTo>
                    <a:cubicBezTo>
                      <a:pt x="177" y="852"/>
                      <a:pt x="177" y="852"/>
                      <a:pt x="177" y="852"/>
                    </a:cubicBezTo>
                    <a:cubicBezTo>
                      <a:pt x="196" y="843"/>
                      <a:pt x="196" y="843"/>
                      <a:pt x="196" y="843"/>
                    </a:cubicBezTo>
                    <a:cubicBezTo>
                      <a:pt x="197" y="842"/>
                      <a:pt x="198" y="843"/>
                      <a:pt x="200" y="843"/>
                    </a:cubicBezTo>
                    <a:cubicBezTo>
                      <a:pt x="230" y="864"/>
                      <a:pt x="230" y="864"/>
                      <a:pt x="230" y="864"/>
                    </a:cubicBezTo>
                    <a:cubicBezTo>
                      <a:pt x="230" y="864"/>
                      <a:pt x="231" y="864"/>
                      <a:pt x="231" y="864"/>
                    </a:cubicBezTo>
                    <a:cubicBezTo>
                      <a:pt x="244" y="876"/>
                      <a:pt x="244" y="876"/>
                      <a:pt x="244" y="876"/>
                    </a:cubicBezTo>
                    <a:cubicBezTo>
                      <a:pt x="245" y="877"/>
                      <a:pt x="246" y="878"/>
                      <a:pt x="246" y="880"/>
                    </a:cubicBezTo>
                    <a:cubicBezTo>
                      <a:pt x="241" y="917"/>
                      <a:pt x="241" y="917"/>
                      <a:pt x="241" y="917"/>
                    </a:cubicBezTo>
                    <a:cubicBezTo>
                      <a:pt x="242" y="933"/>
                      <a:pt x="242" y="933"/>
                      <a:pt x="242" y="933"/>
                    </a:cubicBezTo>
                    <a:cubicBezTo>
                      <a:pt x="253" y="964"/>
                      <a:pt x="253" y="964"/>
                      <a:pt x="253" y="964"/>
                    </a:cubicBezTo>
                    <a:cubicBezTo>
                      <a:pt x="279" y="1005"/>
                      <a:pt x="279" y="1005"/>
                      <a:pt x="279" y="1005"/>
                    </a:cubicBezTo>
                    <a:cubicBezTo>
                      <a:pt x="279" y="1005"/>
                      <a:pt x="279" y="1006"/>
                      <a:pt x="279" y="1006"/>
                    </a:cubicBezTo>
                    <a:cubicBezTo>
                      <a:pt x="283" y="1011"/>
                      <a:pt x="283" y="1011"/>
                      <a:pt x="283" y="1011"/>
                    </a:cubicBezTo>
                    <a:cubicBezTo>
                      <a:pt x="302" y="1010"/>
                      <a:pt x="302" y="1010"/>
                      <a:pt x="302" y="1010"/>
                    </a:cubicBezTo>
                    <a:cubicBezTo>
                      <a:pt x="303" y="1010"/>
                      <a:pt x="304" y="1010"/>
                      <a:pt x="305" y="1011"/>
                    </a:cubicBezTo>
                    <a:cubicBezTo>
                      <a:pt x="321" y="1028"/>
                      <a:pt x="321" y="1028"/>
                      <a:pt x="321" y="1028"/>
                    </a:cubicBezTo>
                    <a:cubicBezTo>
                      <a:pt x="342" y="1030"/>
                      <a:pt x="342" y="1030"/>
                      <a:pt x="342" y="1030"/>
                    </a:cubicBezTo>
                    <a:cubicBezTo>
                      <a:pt x="343" y="1030"/>
                      <a:pt x="343" y="1030"/>
                      <a:pt x="344" y="1031"/>
                    </a:cubicBezTo>
                    <a:cubicBezTo>
                      <a:pt x="367" y="1048"/>
                      <a:pt x="367" y="1048"/>
                      <a:pt x="367" y="1048"/>
                    </a:cubicBezTo>
                    <a:cubicBezTo>
                      <a:pt x="380" y="1036"/>
                      <a:pt x="380" y="1036"/>
                      <a:pt x="380" y="1036"/>
                    </a:cubicBezTo>
                    <a:cubicBezTo>
                      <a:pt x="380" y="1036"/>
                      <a:pt x="381" y="1036"/>
                      <a:pt x="381" y="1036"/>
                    </a:cubicBezTo>
                    <a:cubicBezTo>
                      <a:pt x="401" y="1022"/>
                      <a:pt x="401" y="1022"/>
                      <a:pt x="401" y="1022"/>
                    </a:cubicBezTo>
                    <a:cubicBezTo>
                      <a:pt x="403" y="1021"/>
                      <a:pt x="405" y="1021"/>
                      <a:pt x="406" y="1022"/>
                    </a:cubicBezTo>
                    <a:cubicBezTo>
                      <a:pt x="429" y="1038"/>
                      <a:pt x="429" y="1038"/>
                      <a:pt x="429" y="1038"/>
                    </a:cubicBezTo>
                    <a:cubicBezTo>
                      <a:pt x="446" y="1020"/>
                      <a:pt x="446" y="1020"/>
                      <a:pt x="446" y="1020"/>
                    </a:cubicBezTo>
                    <a:cubicBezTo>
                      <a:pt x="446" y="1019"/>
                      <a:pt x="447" y="1019"/>
                      <a:pt x="448" y="1019"/>
                    </a:cubicBezTo>
                    <a:cubicBezTo>
                      <a:pt x="455" y="1012"/>
                      <a:pt x="455" y="1012"/>
                      <a:pt x="455" y="1012"/>
                    </a:cubicBezTo>
                    <a:cubicBezTo>
                      <a:pt x="456" y="1011"/>
                      <a:pt x="457" y="1010"/>
                      <a:pt x="458" y="1010"/>
                    </a:cubicBezTo>
                    <a:cubicBezTo>
                      <a:pt x="477" y="1010"/>
                      <a:pt x="477" y="1010"/>
                      <a:pt x="477" y="1010"/>
                    </a:cubicBezTo>
                    <a:cubicBezTo>
                      <a:pt x="485" y="994"/>
                      <a:pt x="485" y="994"/>
                      <a:pt x="485" y="994"/>
                    </a:cubicBezTo>
                    <a:cubicBezTo>
                      <a:pt x="490" y="982"/>
                      <a:pt x="490" y="982"/>
                      <a:pt x="490" y="982"/>
                    </a:cubicBezTo>
                    <a:cubicBezTo>
                      <a:pt x="495" y="964"/>
                      <a:pt x="495" y="964"/>
                      <a:pt x="495" y="964"/>
                    </a:cubicBezTo>
                    <a:cubicBezTo>
                      <a:pt x="496" y="963"/>
                      <a:pt x="496" y="962"/>
                      <a:pt x="497" y="962"/>
                    </a:cubicBezTo>
                    <a:cubicBezTo>
                      <a:pt x="508" y="952"/>
                      <a:pt x="508" y="952"/>
                      <a:pt x="508" y="952"/>
                    </a:cubicBezTo>
                    <a:cubicBezTo>
                      <a:pt x="511" y="924"/>
                      <a:pt x="511" y="924"/>
                      <a:pt x="511" y="924"/>
                    </a:cubicBezTo>
                    <a:cubicBezTo>
                      <a:pt x="504" y="911"/>
                      <a:pt x="504" y="911"/>
                      <a:pt x="504" y="911"/>
                    </a:cubicBezTo>
                    <a:cubicBezTo>
                      <a:pt x="504" y="910"/>
                      <a:pt x="504" y="909"/>
                      <a:pt x="504" y="908"/>
                    </a:cubicBezTo>
                    <a:cubicBezTo>
                      <a:pt x="506" y="898"/>
                      <a:pt x="506" y="898"/>
                      <a:pt x="506" y="898"/>
                    </a:cubicBezTo>
                    <a:cubicBezTo>
                      <a:pt x="507" y="897"/>
                      <a:pt x="507" y="897"/>
                      <a:pt x="508" y="896"/>
                    </a:cubicBezTo>
                    <a:cubicBezTo>
                      <a:pt x="530" y="881"/>
                      <a:pt x="530" y="881"/>
                      <a:pt x="530" y="881"/>
                    </a:cubicBezTo>
                    <a:cubicBezTo>
                      <a:pt x="531" y="880"/>
                      <a:pt x="533" y="880"/>
                      <a:pt x="534" y="880"/>
                    </a:cubicBezTo>
                    <a:cubicBezTo>
                      <a:pt x="548" y="889"/>
                      <a:pt x="548" y="889"/>
                      <a:pt x="548" y="889"/>
                    </a:cubicBezTo>
                    <a:cubicBezTo>
                      <a:pt x="549" y="888"/>
                      <a:pt x="549" y="888"/>
                      <a:pt x="549" y="888"/>
                    </a:cubicBezTo>
                    <a:cubicBezTo>
                      <a:pt x="553" y="877"/>
                      <a:pt x="553" y="877"/>
                      <a:pt x="553" y="877"/>
                    </a:cubicBezTo>
                    <a:cubicBezTo>
                      <a:pt x="543" y="858"/>
                      <a:pt x="543" y="858"/>
                      <a:pt x="543" y="858"/>
                    </a:cubicBezTo>
                    <a:cubicBezTo>
                      <a:pt x="534" y="844"/>
                      <a:pt x="534" y="844"/>
                      <a:pt x="534" y="844"/>
                    </a:cubicBezTo>
                    <a:cubicBezTo>
                      <a:pt x="515" y="843"/>
                      <a:pt x="515" y="843"/>
                      <a:pt x="515" y="843"/>
                    </a:cubicBezTo>
                    <a:cubicBezTo>
                      <a:pt x="503" y="851"/>
                      <a:pt x="503" y="851"/>
                      <a:pt x="503" y="851"/>
                    </a:cubicBezTo>
                    <a:cubicBezTo>
                      <a:pt x="503" y="852"/>
                      <a:pt x="502" y="852"/>
                      <a:pt x="502" y="852"/>
                    </a:cubicBezTo>
                    <a:cubicBezTo>
                      <a:pt x="493" y="854"/>
                      <a:pt x="493" y="854"/>
                      <a:pt x="493" y="854"/>
                    </a:cubicBezTo>
                    <a:cubicBezTo>
                      <a:pt x="491" y="854"/>
                      <a:pt x="489" y="853"/>
                      <a:pt x="489" y="851"/>
                    </a:cubicBezTo>
                    <a:cubicBezTo>
                      <a:pt x="486" y="842"/>
                      <a:pt x="486" y="842"/>
                      <a:pt x="486" y="842"/>
                    </a:cubicBezTo>
                    <a:cubicBezTo>
                      <a:pt x="476" y="833"/>
                      <a:pt x="476" y="833"/>
                      <a:pt x="476" y="833"/>
                    </a:cubicBezTo>
                    <a:cubicBezTo>
                      <a:pt x="456" y="826"/>
                      <a:pt x="456" y="826"/>
                      <a:pt x="456" y="826"/>
                    </a:cubicBezTo>
                    <a:cubicBezTo>
                      <a:pt x="455" y="826"/>
                      <a:pt x="454" y="825"/>
                      <a:pt x="454" y="823"/>
                    </a:cubicBezTo>
                    <a:cubicBezTo>
                      <a:pt x="453" y="820"/>
                      <a:pt x="453" y="820"/>
                      <a:pt x="453" y="820"/>
                    </a:cubicBezTo>
                    <a:cubicBezTo>
                      <a:pt x="453" y="820"/>
                      <a:pt x="453" y="821"/>
                      <a:pt x="452" y="821"/>
                    </a:cubicBezTo>
                    <a:cubicBezTo>
                      <a:pt x="442" y="832"/>
                      <a:pt x="442" y="832"/>
                      <a:pt x="442" y="832"/>
                    </a:cubicBezTo>
                    <a:cubicBezTo>
                      <a:pt x="441" y="833"/>
                      <a:pt x="440" y="834"/>
                      <a:pt x="439" y="834"/>
                    </a:cubicBezTo>
                    <a:cubicBezTo>
                      <a:pt x="425" y="834"/>
                      <a:pt x="425" y="834"/>
                      <a:pt x="425" y="834"/>
                    </a:cubicBezTo>
                    <a:cubicBezTo>
                      <a:pt x="423" y="834"/>
                      <a:pt x="422" y="833"/>
                      <a:pt x="421" y="832"/>
                    </a:cubicBezTo>
                    <a:cubicBezTo>
                      <a:pt x="412" y="818"/>
                      <a:pt x="412" y="818"/>
                      <a:pt x="412" y="818"/>
                    </a:cubicBezTo>
                    <a:cubicBezTo>
                      <a:pt x="411" y="817"/>
                      <a:pt x="411" y="816"/>
                      <a:pt x="411" y="815"/>
                    </a:cubicBezTo>
                    <a:cubicBezTo>
                      <a:pt x="413" y="785"/>
                      <a:pt x="413" y="785"/>
                      <a:pt x="413" y="785"/>
                    </a:cubicBezTo>
                    <a:cubicBezTo>
                      <a:pt x="413" y="784"/>
                      <a:pt x="414" y="783"/>
                      <a:pt x="415" y="782"/>
                    </a:cubicBezTo>
                    <a:cubicBezTo>
                      <a:pt x="431" y="773"/>
                      <a:pt x="431" y="773"/>
                      <a:pt x="431" y="773"/>
                    </a:cubicBezTo>
                    <a:cubicBezTo>
                      <a:pt x="436" y="763"/>
                      <a:pt x="436" y="763"/>
                      <a:pt x="436" y="763"/>
                    </a:cubicBezTo>
                    <a:cubicBezTo>
                      <a:pt x="437" y="744"/>
                      <a:pt x="437" y="744"/>
                      <a:pt x="437" y="744"/>
                    </a:cubicBezTo>
                    <a:cubicBezTo>
                      <a:pt x="424" y="727"/>
                      <a:pt x="424" y="727"/>
                      <a:pt x="424" y="727"/>
                    </a:cubicBezTo>
                    <a:cubicBezTo>
                      <a:pt x="423" y="725"/>
                      <a:pt x="422" y="724"/>
                      <a:pt x="423" y="722"/>
                    </a:cubicBezTo>
                    <a:cubicBezTo>
                      <a:pt x="432" y="708"/>
                      <a:pt x="432" y="708"/>
                      <a:pt x="432" y="708"/>
                    </a:cubicBezTo>
                    <a:cubicBezTo>
                      <a:pt x="431" y="688"/>
                      <a:pt x="431" y="688"/>
                      <a:pt x="431" y="688"/>
                    </a:cubicBezTo>
                    <a:cubicBezTo>
                      <a:pt x="431" y="688"/>
                      <a:pt x="431" y="688"/>
                      <a:pt x="431" y="688"/>
                    </a:cubicBezTo>
                    <a:cubicBezTo>
                      <a:pt x="434" y="672"/>
                      <a:pt x="434" y="672"/>
                      <a:pt x="434" y="672"/>
                    </a:cubicBezTo>
                    <a:cubicBezTo>
                      <a:pt x="433" y="654"/>
                      <a:pt x="433" y="654"/>
                      <a:pt x="433" y="654"/>
                    </a:cubicBezTo>
                    <a:cubicBezTo>
                      <a:pt x="433" y="642"/>
                      <a:pt x="433" y="642"/>
                      <a:pt x="433" y="642"/>
                    </a:cubicBezTo>
                    <a:cubicBezTo>
                      <a:pt x="433" y="638"/>
                      <a:pt x="445" y="633"/>
                      <a:pt x="452" y="630"/>
                    </a:cubicBezTo>
                    <a:cubicBezTo>
                      <a:pt x="451" y="627"/>
                      <a:pt x="451" y="621"/>
                      <a:pt x="450" y="615"/>
                    </a:cubicBezTo>
                    <a:cubicBezTo>
                      <a:pt x="442" y="611"/>
                      <a:pt x="442" y="611"/>
                      <a:pt x="442" y="611"/>
                    </a:cubicBezTo>
                    <a:cubicBezTo>
                      <a:pt x="441" y="611"/>
                      <a:pt x="440" y="610"/>
                      <a:pt x="440" y="609"/>
                    </a:cubicBezTo>
                    <a:cubicBezTo>
                      <a:pt x="436" y="594"/>
                      <a:pt x="436" y="594"/>
                      <a:pt x="436" y="594"/>
                    </a:cubicBezTo>
                    <a:cubicBezTo>
                      <a:pt x="430" y="587"/>
                      <a:pt x="430" y="587"/>
                      <a:pt x="430" y="587"/>
                    </a:cubicBezTo>
                    <a:cubicBezTo>
                      <a:pt x="422" y="579"/>
                      <a:pt x="422" y="579"/>
                      <a:pt x="422" y="579"/>
                    </a:cubicBezTo>
                    <a:cubicBezTo>
                      <a:pt x="393" y="579"/>
                      <a:pt x="393" y="579"/>
                      <a:pt x="393" y="579"/>
                    </a:cubicBezTo>
                    <a:cubicBezTo>
                      <a:pt x="392" y="579"/>
                      <a:pt x="390" y="578"/>
                      <a:pt x="390" y="577"/>
                    </a:cubicBezTo>
                    <a:cubicBezTo>
                      <a:pt x="385" y="571"/>
                      <a:pt x="385" y="571"/>
                      <a:pt x="385" y="571"/>
                    </a:cubicBezTo>
                    <a:cubicBezTo>
                      <a:pt x="385" y="571"/>
                      <a:pt x="385" y="570"/>
                      <a:pt x="385" y="570"/>
                    </a:cubicBezTo>
                    <a:cubicBezTo>
                      <a:pt x="382" y="562"/>
                      <a:pt x="382" y="562"/>
                      <a:pt x="382" y="562"/>
                    </a:cubicBezTo>
                    <a:cubicBezTo>
                      <a:pt x="381" y="562"/>
                      <a:pt x="381" y="561"/>
                      <a:pt x="381" y="561"/>
                    </a:cubicBezTo>
                    <a:cubicBezTo>
                      <a:pt x="381" y="550"/>
                      <a:pt x="381" y="550"/>
                      <a:pt x="381" y="550"/>
                    </a:cubicBezTo>
                    <a:cubicBezTo>
                      <a:pt x="381" y="548"/>
                      <a:pt x="383" y="546"/>
                      <a:pt x="385" y="546"/>
                    </a:cubicBezTo>
                    <a:cubicBezTo>
                      <a:pt x="405" y="544"/>
                      <a:pt x="405" y="544"/>
                      <a:pt x="405" y="544"/>
                    </a:cubicBezTo>
                    <a:cubicBezTo>
                      <a:pt x="416" y="534"/>
                      <a:pt x="416" y="534"/>
                      <a:pt x="416" y="534"/>
                    </a:cubicBezTo>
                    <a:cubicBezTo>
                      <a:pt x="420" y="526"/>
                      <a:pt x="420" y="526"/>
                      <a:pt x="420" y="526"/>
                    </a:cubicBezTo>
                    <a:cubicBezTo>
                      <a:pt x="420" y="525"/>
                      <a:pt x="420" y="525"/>
                      <a:pt x="421" y="524"/>
                    </a:cubicBezTo>
                    <a:cubicBezTo>
                      <a:pt x="433" y="516"/>
                      <a:pt x="433" y="516"/>
                      <a:pt x="433" y="516"/>
                    </a:cubicBezTo>
                    <a:cubicBezTo>
                      <a:pt x="431" y="499"/>
                      <a:pt x="431" y="499"/>
                      <a:pt x="431" y="499"/>
                    </a:cubicBezTo>
                    <a:cubicBezTo>
                      <a:pt x="431" y="498"/>
                      <a:pt x="431" y="498"/>
                      <a:pt x="432" y="497"/>
                    </a:cubicBezTo>
                    <a:cubicBezTo>
                      <a:pt x="435" y="486"/>
                      <a:pt x="435" y="486"/>
                      <a:pt x="435" y="486"/>
                    </a:cubicBezTo>
                    <a:cubicBezTo>
                      <a:pt x="435" y="485"/>
                      <a:pt x="436" y="484"/>
                      <a:pt x="437" y="483"/>
                    </a:cubicBezTo>
                    <a:cubicBezTo>
                      <a:pt x="456" y="474"/>
                      <a:pt x="456" y="474"/>
                      <a:pt x="456" y="474"/>
                    </a:cubicBezTo>
                    <a:cubicBezTo>
                      <a:pt x="456" y="474"/>
                      <a:pt x="457" y="473"/>
                      <a:pt x="457" y="473"/>
                    </a:cubicBezTo>
                    <a:cubicBezTo>
                      <a:pt x="471" y="470"/>
                      <a:pt x="471" y="470"/>
                      <a:pt x="471" y="470"/>
                    </a:cubicBezTo>
                    <a:cubicBezTo>
                      <a:pt x="487" y="455"/>
                      <a:pt x="487" y="455"/>
                      <a:pt x="487" y="455"/>
                    </a:cubicBezTo>
                    <a:cubicBezTo>
                      <a:pt x="490" y="445"/>
                      <a:pt x="490" y="445"/>
                      <a:pt x="490" y="445"/>
                    </a:cubicBezTo>
                    <a:cubicBezTo>
                      <a:pt x="491" y="443"/>
                      <a:pt x="492" y="442"/>
                      <a:pt x="494" y="442"/>
                    </a:cubicBezTo>
                    <a:cubicBezTo>
                      <a:pt x="505" y="441"/>
                      <a:pt x="505" y="441"/>
                      <a:pt x="505" y="441"/>
                    </a:cubicBezTo>
                    <a:cubicBezTo>
                      <a:pt x="506" y="441"/>
                      <a:pt x="508" y="442"/>
                      <a:pt x="508" y="443"/>
                    </a:cubicBezTo>
                    <a:cubicBezTo>
                      <a:pt x="512" y="449"/>
                      <a:pt x="512" y="449"/>
                      <a:pt x="512" y="449"/>
                    </a:cubicBezTo>
                    <a:cubicBezTo>
                      <a:pt x="522" y="450"/>
                      <a:pt x="522" y="450"/>
                      <a:pt x="522" y="450"/>
                    </a:cubicBezTo>
                    <a:cubicBezTo>
                      <a:pt x="527" y="447"/>
                      <a:pt x="527" y="447"/>
                      <a:pt x="527" y="447"/>
                    </a:cubicBezTo>
                    <a:cubicBezTo>
                      <a:pt x="528" y="446"/>
                      <a:pt x="530" y="446"/>
                      <a:pt x="531" y="447"/>
                    </a:cubicBezTo>
                    <a:cubicBezTo>
                      <a:pt x="533" y="447"/>
                      <a:pt x="553" y="455"/>
                      <a:pt x="554" y="455"/>
                    </a:cubicBezTo>
                    <a:cubicBezTo>
                      <a:pt x="555" y="455"/>
                      <a:pt x="559" y="455"/>
                      <a:pt x="562" y="456"/>
                    </a:cubicBezTo>
                    <a:cubicBezTo>
                      <a:pt x="564" y="455"/>
                      <a:pt x="564" y="455"/>
                      <a:pt x="564" y="455"/>
                    </a:cubicBezTo>
                    <a:cubicBezTo>
                      <a:pt x="563" y="453"/>
                      <a:pt x="563" y="453"/>
                      <a:pt x="563" y="453"/>
                    </a:cubicBezTo>
                    <a:cubicBezTo>
                      <a:pt x="559" y="444"/>
                      <a:pt x="559" y="444"/>
                      <a:pt x="559" y="444"/>
                    </a:cubicBezTo>
                    <a:cubicBezTo>
                      <a:pt x="557" y="437"/>
                      <a:pt x="557" y="437"/>
                      <a:pt x="557" y="437"/>
                    </a:cubicBezTo>
                    <a:cubicBezTo>
                      <a:pt x="550" y="431"/>
                      <a:pt x="550" y="431"/>
                      <a:pt x="550" y="431"/>
                    </a:cubicBezTo>
                    <a:cubicBezTo>
                      <a:pt x="549" y="430"/>
                      <a:pt x="549" y="429"/>
                      <a:pt x="549" y="428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7" y="418"/>
                      <a:pt x="548" y="417"/>
                      <a:pt x="548" y="416"/>
                    </a:cubicBezTo>
                    <a:cubicBezTo>
                      <a:pt x="551" y="412"/>
                      <a:pt x="551" y="412"/>
                      <a:pt x="551" y="412"/>
                    </a:cubicBezTo>
                    <a:cubicBezTo>
                      <a:pt x="554" y="395"/>
                      <a:pt x="554" y="395"/>
                      <a:pt x="554" y="395"/>
                    </a:cubicBezTo>
                    <a:cubicBezTo>
                      <a:pt x="554" y="395"/>
                      <a:pt x="554" y="394"/>
                      <a:pt x="555" y="393"/>
                    </a:cubicBezTo>
                    <a:cubicBezTo>
                      <a:pt x="562" y="385"/>
                      <a:pt x="562" y="385"/>
                      <a:pt x="562" y="385"/>
                    </a:cubicBezTo>
                    <a:cubicBezTo>
                      <a:pt x="573" y="369"/>
                      <a:pt x="573" y="369"/>
                      <a:pt x="573" y="369"/>
                    </a:cubicBezTo>
                    <a:cubicBezTo>
                      <a:pt x="574" y="368"/>
                      <a:pt x="575" y="367"/>
                      <a:pt x="576" y="367"/>
                    </a:cubicBezTo>
                    <a:cubicBezTo>
                      <a:pt x="577" y="367"/>
                      <a:pt x="578" y="367"/>
                      <a:pt x="579" y="368"/>
                    </a:cubicBezTo>
                    <a:cubicBezTo>
                      <a:pt x="591" y="380"/>
                      <a:pt x="591" y="380"/>
                      <a:pt x="591" y="380"/>
                    </a:cubicBezTo>
                    <a:cubicBezTo>
                      <a:pt x="593" y="381"/>
                      <a:pt x="593" y="381"/>
                      <a:pt x="593" y="381"/>
                    </a:cubicBezTo>
                    <a:cubicBezTo>
                      <a:pt x="609" y="355"/>
                      <a:pt x="609" y="355"/>
                      <a:pt x="609" y="355"/>
                    </a:cubicBezTo>
                    <a:cubicBezTo>
                      <a:pt x="609" y="354"/>
                      <a:pt x="611" y="354"/>
                      <a:pt x="612" y="354"/>
                    </a:cubicBezTo>
                    <a:cubicBezTo>
                      <a:pt x="625" y="352"/>
                      <a:pt x="625" y="352"/>
                      <a:pt x="625" y="352"/>
                    </a:cubicBezTo>
                    <a:cubicBezTo>
                      <a:pt x="626" y="352"/>
                      <a:pt x="627" y="352"/>
                      <a:pt x="628" y="353"/>
                    </a:cubicBezTo>
                    <a:cubicBezTo>
                      <a:pt x="643" y="364"/>
                      <a:pt x="643" y="364"/>
                      <a:pt x="643" y="364"/>
                    </a:cubicBezTo>
                    <a:cubicBezTo>
                      <a:pt x="654" y="369"/>
                      <a:pt x="654" y="369"/>
                      <a:pt x="654" y="369"/>
                    </a:cubicBezTo>
                    <a:cubicBezTo>
                      <a:pt x="665" y="370"/>
                      <a:pt x="665" y="370"/>
                      <a:pt x="665" y="370"/>
                    </a:cubicBezTo>
                    <a:cubicBezTo>
                      <a:pt x="666" y="351"/>
                      <a:pt x="666" y="351"/>
                      <a:pt x="666" y="351"/>
                    </a:cubicBezTo>
                    <a:cubicBezTo>
                      <a:pt x="666" y="350"/>
                      <a:pt x="667" y="349"/>
                      <a:pt x="668" y="348"/>
                    </a:cubicBezTo>
                    <a:cubicBezTo>
                      <a:pt x="677" y="342"/>
                      <a:pt x="677" y="342"/>
                      <a:pt x="677" y="342"/>
                    </a:cubicBezTo>
                    <a:cubicBezTo>
                      <a:pt x="680" y="334"/>
                      <a:pt x="680" y="334"/>
                      <a:pt x="680" y="334"/>
                    </a:cubicBezTo>
                    <a:cubicBezTo>
                      <a:pt x="680" y="333"/>
                      <a:pt x="680" y="333"/>
                      <a:pt x="680" y="333"/>
                    </a:cubicBezTo>
                    <a:cubicBezTo>
                      <a:pt x="686" y="324"/>
                      <a:pt x="686" y="324"/>
                      <a:pt x="686" y="324"/>
                    </a:cubicBezTo>
                    <a:cubicBezTo>
                      <a:pt x="686" y="323"/>
                      <a:pt x="687" y="323"/>
                      <a:pt x="688" y="323"/>
                    </a:cubicBezTo>
                    <a:cubicBezTo>
                      <a:pt x="698" y="320"/>
                      <a:pt x="698" y="320"/>
                      <a:pt x="698" y="320"/>
                    </a:cubicBezTo>
                    <a:cubicBezTo>
                      <a:pt x="699" y="320"/>
                      <a:pt x="701" y="320"/>
                      <a:pt x="701" y="321"/>
                    </a:cubicBezTo>
                    <a:cubicBezTo>
                      <a:pt x="702" y="321"/>
                      <a:pt x="703" y="322"/>
                      <a:pt x="703" y="323"/>
                    </a:cubicBezTo>
                    <a:cubicBezTo>
                      <a:pt x="706" y="339"/>
                      <a:pt x="706" y="339"/>
                      <a:pt x="706" y="339"/>
                    </a:cubicBezTo>
                    <a:cubicBezTo>
                      <a:pt x="724" y="346"/>
                      <a:pt x="724" y="346"/>
                      <a:pt x="724" y="346"/>
                    </a:cubicBezTo>
                    <a:cubicBezTo>
                      <a:pt x="725" y="346"/>
                      <a:pt x="725" y="347"/>
                      <a:pt x="726" y="347"/>
                    </a:cubicBezTo>
                    <a:cubicBezTo>
                      <a:pt x="740" y="365"/>
                      <a:pt x="740" y="365"/>
                      <a:pt x="740" y="365"/>
                    </a:cubicBezTo>
                    <a:cubicBezTo>
                      <a:pt x="740" y="365"/>
                      <a:pt x="740" y="366"/>
                      <a:pt x="740" y="366"/>
                    </a:cubicBezTo>
                    <a:cubicBezTo>
                      <a:pt x="747" y="384"/>
                      <a:pt x="747" y="384"/>
                      <a:pt x="747" y="384"/>
                    </a:cubicBezTo>
                    <a:cubicBezTo>
                      <a:pt x="768" y="384"/>
                      <a:pt x="768" y="384"/>
                      <a:pt x="768" y="384"/>
                    </a:cubicBezTo>
                    <a:cubicBezTo>
                      <a:pt x="781" y="373"/>
                      <a:pt x="781" y="373"/>
                      <a:pt x="781" y="373"/>
                    </a:cubicBezTo>
                    <a:cubicBezTo>
                      <a:pt x="782" y="373"/>
                      <a:pt x="782" y="372"/>
                      <a:pt x="783" y="372"/>
                    </a:cubicBezTo>
                    <a:cubicBezTo>
                      <a:pt x="806" y="371"/>
                      <a:pt x="806" y="371"/>
                      <a:pt x="806" y="371"/>
                    </a:cubicBezTo>
                    <a:cubicBezTo>
                      <a:pt x="827" y="345"/>
                      <a:pt x="827" y="345"/>
                      <a:pt x="827" y="345"/>
                    </a:cubicBezTo>
                    <a:cubicBezTo>
                      <a:pt x="827" y="330"/>
                      <a:pt x="827" y="330"/>
                      <a:pt x="827" y="330"/>
                    </a:cubicBezTo>
                    <a:cubicBezTo>
                      <a:pt x="812" y="316"/>
                      <a:pt x="812" y="316"/>
                      <a:pt x="812" y="316"/>
                    </a:cubicBezTo>
                    <a:cubicBezTo>
                      <a:pt x="812" y="315"/>
                      <a:pt x="811" y="314"/>
                      <a:pt x="811" y="313"/>
                    </a:cubicBezTo>
                    <a:cubicBezTo>
                      <a:pt x="811" y="308"/>
                      <a:pt x="811" y="308"/>
                      <a:pt x="811" y="308"/>
                    </a:cubicBezTo>
                    <a:cubicBezTo>
                      <a:pt x="811" y="307"/>
                      <a:pt x="812" y="306"/>
                      <a:pt x="813" y="305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188" name="Freeform 104">
                <a:extLst>
                  <a:ext uri="{FF2B5EF4-FFF2-40B4-BE49-F238E27FC236}">
                    <a16:creationId xmlns:a16="http://schemas.microsoft.com/office/drawing/2014/main" id="{602D4E78-5E57-424B-8CE5-A408C3E62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5089" y="1039812"/>
                <a:ext cx="2308228" cy="2338384"/>
              </a:xfrm>
              <a:custGeom>
                <a:avLst/>
                <a:gdLst>
                  <a:gd name="T0" fmla="*/ 64 w 1696"/>
                  <a:gd name="T1" fmla="*/ 424 h 1719"/>
                  <a:gd name="T2" fmla="*/ 143 w 1696"/>
                  <a:gd name="T3" fmla="*/ 412 h 1719"/>
                  <a:gd name="T4" fmla="*/ 163 w 1696"/>
                  <a:gd name="T5" fmla="*/ 434 h 1719"/>
                  <a:gd name="T6" fmla="*/ 220 w 1696"/>
                  <a:gd name="T7" fmla="*/ 409 h 1719"/>
                  <a:gd name="T8" fmla="*/ 223 w 1696"/>
                  <a:gd name="T9" fmla="*/ 460 h 1719"/>
                  <a:gd name="T10" fmla="*/ 307 w 1696"/>
                  <a:gd name="T11" fmla="*/ 477 h 1719"/>
                  <a:gd name="T12" fmla="*/ 331 w 1696"/>
                  <a:gd name="T13" fmla="*/ 550 h 1719"/>
                  <a:gd name="T14" fmla="*/ 396 w 1696"/>
                  <a:gd name="T15" fmla="*/ 598 h 1719"/>
                  <a:gd name="T16" fmla="*/ 441 w 1696"/>
                  <a:gd name="T17" fmla="*/ 687 h 1719"/>
                  <a:gd name="T18" fmla="*/ 382 w 1696"/>
                  <a:gd name="T19" fmla="*/ 710 h 1719"/>
                  <a:gd name="T20" fmla="*/ 385 w 1696"/>
                  <a:gd name="T21" fmla="*/ 788 h 1719"/>
                  <a:gd name="T22" fmla="*/ 400 w 1696"/>
                  <a:gd name="T23" fmla="*/ 829 h 1719"/>
                  <a:gd name="T24" fmla="*/ 388 w 1696"/>
                  <a:gd name="T25" fmla="*/ 878 h 1719"/>
                  <a:gd name="T26" fmla="*/ 480 w 1696"/>
                  <a:gd name="T27" fmla="*/ 898 h 1719"/>
                  <a:gd name="T28" fmla="*/ 566 w 1696"/>
                  <a:gd name="T29" fmla="*/ 942 h 1719"/>
                  <a:gd name="T30" fmla="*/ 565 w 1696"/>
                  <a:gd name="T31" fmla="*/ 974 h 1719"/>
                  <a:gd name="T32" fmla="*/ 438 w 1696"/>
                  <a:gd name="T33" fmla="*/ 1269 h 1719"/>
                  <a:gd name="T34" fmla="*/ 574 w 1696"/>
                  <a:gd name="T35" fmla="*/ 1257 h 1719"/>
                  <a:gd name="T36" fmla="*/ 605 w 1696"/>
                  <a:gd name="T37" fmla="*/ 1282 h 1719"/>
                  <a:gd name="T38" fmla="*/ 650 w 1696"/>
                  <a:gd name="T39" fmla="*/ 1212 h 1719"/>
                  <a:gd name="T40" fmla="*/ 710 w 1696"/>
                  <a:gd name="T41" fmla="*/ 1209 h 1719"/>
                  <a:gd name="T42" fmla="*/ 779 w 1696"/>
                  <a:gd name="T43" fmla="*/ 1227 h 1719"/>
                  <a:gd name="T44" fmla="*/ 845 w 1696"/>
                  <a:gd name="T45" fmla="*/ 1216 h 1719"/>
                  <a:gd name="T46" fmla="*/ 904 w 1696"/>
                  <a:gd name="T47" fmla="*/ 1260 h 1719"/>
                  <a:gd name="T48" fmla="*/ 904 w 1696"/>
                  <a:gd name="T49" fmla="*/ 1299 h 1719"/>
                  <a:gd name="T50" fmla="*/ 965 w 1696"/>
                  <a:gd name="T51" fmla="*/ 1288 h 1719"/>
                  <a:gd name="T52" fmla="*/ 992 w 1696"/>
                  <a:gd name="T53" fmla="*/ 1328 h 1719"/>
                  <a:gd name="T54" fmla="*/ 1045 w 1696"/>
                  <a:gd name="T55" fmla="*/ 1342 h 1719"/>
                  <a:gd name="T56" fmla="*/ 1136 w 1696"/>
                  <a:gd name="T57" fmla="*/ 1367 h 1719"/>
                  <a:gd name="T58" fmla="*/ 1208 w 1696"/>
                  <a:gd name="T59" fmla="*/ 1369 h 1719"/>
                  <a:gd name="T60" fmla="*/ 1248 w 1696"/>
                  <a:gd name="T61" fmla="*/ 1303 h 1719"/>
                  <a:gd name="T62" fmla="*/ 1292 w 1696"/>
                  <a:gd name="T63" fmla="*/ 1330 h 1719"/>
                  <a:gd name="T64" fmla="*/ 1327 w 1696"/>
                  <a:gd name="T65" fmla="*/ 1344 h 1719"/>
                  <a:gd name="T66" fmla="*/ 1360 w 1696"/>
                  <a:gd name="T67" fmla="*/ 1349 h 1719"/>
                  <a:gd name="T68" fmla="*/ 1441 w 1696"/>
                  <a:gd name="T69" fmla="*/ 1350 h 1719"/>
                  <a:gd name="T70" fmla="*/ 1501 w 1696"/>
                  <a:gd name="T71" fmla="*/ 1390 h 1719"/>
                  <a:gd name="T72" fmla="*/ 1437 w 1696"/>
                  <a:gd name="T73" fmla="*/ 1413 h 1719"/>
                  <a:gd name="T74" fmla="*/ 1512 w 1696"/>
                  <a:gd name="T75" fmla="*/ 1527 h 1719"/>
                  <a:gd name="T76" fmla="*/ 1561 w 1696"/>
                  <a:gd name="T77" fmla="*/ 1527 h 1719"/>
                  <a:gd name="T78" fmla="*/ 1578 w 1696"/>
                  <a:gd name="T79" fmla="*/ 1566 h 1719"/>
                  <a:gd name="T80" fmla="*/ 1578 w 1696"/>
                  <a:gd name="T81" fmla="*/ 1672 h 1719"/>
                  <a:gd name="T82" fmla="*/ 1637 w 1696"/>
                  <a:gd name="T83" fmla="*/ 1699 h 1719"/>
                  <a:gd name="T84" fmla="*/ 1661 w 1696"/>
                  <a:gd name="T85" fmla="*/ 1717 h 1719"/>
                  <a:gd name="T86" fmla="*/ 1689 w 1696"/>
                  <a:gd name="T87" fmla="*/ 1633 h 1719"/>
                  <a:gd name="T88" fmla="*/ 1659 w 1696"/>
                  <a:gd name="T89" fmla="*/ 1381 h 1719"/>
                  <a:gd name="T90" fmla="*/ 1669 w 1696"/>
                  <a:gd name="T91" fmla="*/ 1317 h 1719"/>
                  <a:gd name="T92" fmla="*/ 1598 w 1696"/>
                  <a:gd name="T93" fmla="*/ 1127 h 1719"/>
                  <a:gd name="T94" fmla="*/ 1533 w 1696"/>
                  <a:gd name="T95" fmla="*/ 1027 h 1719"/>
                  <a:gd name="T96" fmla="*/ 1452 w 1696"/>
                  <a:gd name="T97" fmla="*/ 869 h 1719"/>
                  <a:gd name="T98" fmla="*/ 1414 w 1696"/>
                  <a:gd name="T99" fmla="*/ 784 h 1719"/>
                  <a:gd name="T100" fmla="*/ 1159 w 1696"/>
                  <a:gd name="T101" fmla="*/ 449 h 1719"/>
                  <a:gd name="T102" fmla="*/ 1009 w 1696"/>
                  <a:gd name="T103" fmla="*/ 134 h 1719"/>
                  <a:gd name="T104" fmla="*/ 910 w 1696"/>
                  <a:gd name="T105" fmla="*/ 22 h 1719"/>
                  <a:gd name="T106" fmla="*/ 882 w 1696"/>
                  <a:gd name="T107" fmla="*/ 162 h 1719"/>
                  <a:gd name="T108" fmla="*/ 663 w 1696"/>
                  <a:gd name="T109" fmla="*/ 290 h 1719"/>
                  <a:gd name="T110" fmla="*/ 499 w 1696"/>
                  <a:gd name="T111" fmla="*/ 269 h 1719"/>
                  <a:gd name="T112" fmla="*/ 165 w 1696"/>
                  <a:gd name="T113" fmla="*/ 281 h 1719"/>
                  <a:gd name="T114" fmla="*/ 0 w 1696"/>
                  <a:gd name="T115" fmla="*/ 349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96" h="1719">
                    <a:moveTo>
                      <a:pt x="37" y="371"/>
                    </a:moveTo>
                    <a:cubicBezTo>
                      <a:pt x="37" y="371"/>
                      <a:pt x="38" y="371"/>
                      <a:pt x="38" y="372"/>
                    </a:cubicBezTo>
                    <a:cubicBezTo>
                      <a:pt x="57" y="405"/>
                      <a:pt x="57" y="405"/>
                      <a:pt x="57" y="405"/>
                    </a:cubicBezTo>
                    <a:cubicBezTo>
                      <a:pt x="57" y="405"/>
                      <a:pt x="58" y="406"/>
                      <a:pt x="58" y="406"/>
                    </a:cubicBezTo>
                    <a:cubicBezTo>
                      <a:pt x="59" y="414"/>
                      <a:pt x="62" y="422"/>
                      <a:pt x="64" y="424"/>
                    </a:cubicBezTo>
                    <a:cubicBezTo>
                      <a:pt x="67" y="425"/>
                      <a:pt x="115" y="453"/>
                      <a:pt x="130" y="461"/>
                    </a:cubicBezTo>
                    <a:cubicBezTo>
                      <a:pt x="138" y="442"/>
                      <a:pt x="138" y="442"/>
                      <a:pt x="138" y="442"/>
                    </a:cubicBezTo>
                    <a:cubicBezTo>
                      <a:pt x="134" y="425"/>
                      <a:pt x="134" y="425"/>
                      <a:pt x="134" y="425"/>
                    </a:cubicBezTo>
                    <a:cubicBezTo>
                      <a:pt x="134" y="423"/>
                      <a:pt x="134" y="422"/>
                      <a:pt x="135" y="421"/>
                    </a:cubicBezTo>
                    <a:cubicBezTo>
                      <a:pt x="143" y="412"/>
                      <a:pt x="143" y="412"/>
                      <a:pt x="143" y="412"/>
                    </a:cubicBezTo>
                    <a:cubicBezTo>
                      <a:pt x="144" y="411"/>
                      <a:pt x="145" y="411"/>
                      <a:pt x="146" y="410"/>
                    </a:cubicBezTo>
                    <a:cubicBezTo>
                      <a:pt x="158" y="409"/>
                      <a:pt x="158" y="409"/>
                      <a:pt x="158" y="409"/>
                    </a:cubicBezTo>
                    <a:cubicBezTo>
                      <a:pt x="159" y="409"/>
                      <a:pt x="161" y="409"/>
                      <a:pt x="161" y="410"/>
                    </a:cubicBezTo>
                    <a:cubicBezTo>
                      <a:pt x="162" y="411"/>
                      <a:pt x="163" y="412"/>
                      <a:pt x="163" y="413"/>
                    </a:cubicBezTo>
                    <a:cubicBezTo>
                      <a:pt x="163" y="434"/>
                      <a:pt x="163" y="434"/>
                      <a:pt x="163" y="434"/>
                    </a:cubicBezTo>
                    <a:cubicBezTo>
                      <a:pt x="169" y="438"/>
                      <a:pt x="169" y="438"/>
                      <a:pt x="169" y="438"/>
                    </a:cubicBezTo>
                    <a:cubicBezTo>
                      <a:pt x="184" y="435"/>
                      <a:pt x="184" y="435"/>
                      <a:pt x="184" y="435"/>
                    </a:cubicBezTo>
                    <a:cubicBezTo>
                      <a:pt x="199" y="412"/>
                      <a:pt x="199" y="412"/>
                      <a:pt x="199" y="412"/>
                    </a:cubicBezTo>
                    <a:cubicBezTo>
                      <a:pt x="200" y="411"/>
                      <a:pt x="201" y="410"/>
                      <a:pt x="202" y="410"/>
                    </a:cubicBezTo>
                    <a:cubicBezTo>
                      <a:pt x="220" y="409"/>
                      <a:pt x="220" y="409"/>
                      <a:pt x="220" y="409"/>
                    </a:cubicBezTo>
                    <a:cubicBezTo>
                      <a:pt x="222" y="409"/>
                      <a:pt x="224" y="410"/>
                      <a:pt x="224" y="411"/>
                    </a:cubicBezTo>
                    <a:cubicBezTo>
                      <a:pt x="230" y="423"/>
                      <a:pt x="230" y="423"/>
                      <a:pt x="230" y="423"/>
                    </a:cubicBezTo>
                    <a:cubicBezTo>
                      <a:pt x="231" y="424"/>
                      <a:pt x="231" y="425"/>
                      <a:pt x="230" y="426"/>
                    </a:cubicBezTo>
                    <a:cubicBezTo>
                      <a:pt x="218" y="449"/>
                      <a:pt x="218" y="449"/>
                      <a:pt x="218" y="449"/>
                    </a:cubicBezTo>
                    <a:cubicBezTo>
                      <a:pt x="223" y="460"/>
                      <a:pt x="223" y="460"/>
                      <a:pt x="223" y="460"/>
                    </a:cubicBezTo>
                    <a:cubicBezTo>
                      <a:pt x="246" y="482"/>
                      <a:pt x="246" y="482"/>
                      <a:pt x="246" y="482"/>
                    </a:cubicBezTo>
                    <a:cubicBezTo>
                      <a:pt x="262" y="482"/>
                      <a:pt x="262" y="482"/>
                      <a:pt x="262" y="482"/>
                    </a:cubicBezTo>
                    <a:cubicBezTo>
                      <a:pt x="283" y="470"/>
                      <a:pt x="283" y="470"/>
                      <a:pt x="283" y="470"/>
                    </a:cubicBezTo>
                    <a:cubicBezTo>
                      <a:pt x="284" y="469"/>
                      <a:pt x="286" y="469"/>
                      <a:pt x="287" y="469"/>
                    </a:cubicBezTo>
                    <a:cubicBezTo>
                      <a:pt x="307" y="477"/>
                      <a:pt x="307" y="477"/>
                      <a:pt x="307" y="477"/>
                    </a:cubicBezTo>
                    <a:cubicBezTo>
                      <a:pt x="319" y="473"/>
                      <a:pt x="319" y="473"/>
                      <a:pt x="319" y="473"/>
                    </a:cubicBezTo>
                    <a:cubicBezTo>
                      <a:pt x="321" y="473"/>
                      <a:pt x="322" y="473"/>
                      <a:pt x="323" y="475"/>
                    </a:cubicBezTo>
                    <a:cubicBezTo>
                      <a:pt x="331" y="487"/>
                      <a:pt x="331" y="487"/>
                      <a:pt x="331" y="487"/>
                    </a:cubicBezTo>
                    <a:cubicBezTo>
                      <a:pt x="331" y="488"/>
                      <a:pt x="331" y="488"/>
                      <a:pt x="331" y="489"/>
                    </a:cubicBezTo>
                    <a:cubicBezTo>
                      <a:pt x="331" y="550"/>
                      <a:pt x="331" y="550"/>
                      <a:pt x="331" y="550"/>
                    </a:cubicBezTo>
                    <a:cubicBezTo>
                      <a:pt x="345" y="569"/>
                      <a:pt x="345" y="569"/>
                      <a:pt x="345" y="569"/>
                    </a:cubicBezTo>
                    <a:cubicBezTo>
                      <a:pt x="357" y="573"/>
                      <a:pt x="357" y="573"/>
                      <a:pt x="357" y="573"/>
                    </a:cubicBezTo>
                    <a:cubicBezTo>
                      <a:pt x="392" y="573"/>
                      <a:pt x="392" y="573"/>
                      <a:pt x="392" y="573"/>
                    </a:cubicBezTo>
                    <a:cubicBezTo>
                      <a:pt x="394" y="573"/>
                      <a:pt x="396" y="575"/>
                      <a:pt x="396" y="577"/>
                    </a:cubicBezTo>
                    <a:cubicBezTo>
                      <a:pt x="396" y="598"/>
                      <a:pt x="396" y="598"/>
                      <a:pt x="396" y="598"/>
                    </a:cubicBezTo>
                    <a:cubicBezTo>
                      <a:pt x="417" y="607"/>
                      <a:pt x="417" y="607"/>
                      <a:pt x="417" y="607"/>
                    </a:cubicBezTo>
                    <a:cubicBezTo>
                      <a:pt x="443" y="622"/>
                      <a:pt x="443" y="622"/>
                      <a:pt x="443" y="622"/>
                    </a:cubicBezTo>
                    <a:cubicBezTo>
                      <a:pt x="444" y="623"/>
                      <a:pt x="445" y="625"/>
                      <a:pt x="445" y="626"/>
                    </a:cubicBezTo>
                    <a:cubicBezTo>
                      <a:pt x="441" y="644"/>
                      <a:pt x="441" y="644"/>
                      <a:pt x="441" y="644"/>
                    </a:cubicBezTo>
                    <a:cubicBezTo>
                      <a:pt x="441" y="687"/>
                      <a:pt x="441" y="687"/>
                      <a:pt x="441" y="687"/>
                    </a:cubicBezTo>
                    <a:cubicBezTo>
                      <a:pt x="441" y="689"/>
                      <a:pt x="439" y="691"/>
                      <a:pt x="437" y="691"/>
                    </a:cubicBezTo>
                    <a:cubicBezTo>
                      <a:pt x="412" y="691"/>
                      <a:pt x="412" y="691"/>
                      <a:pt x="412" y="691"/>
                    </a:cubicBezTo>
                    <a:cubicBezTo>
                      <a:pt x="396" y="709"/>
                      <a:pt x="396" y="709"/>
                      <a:pt x="396" y="709"/>
                    </a:cubicBezTo>
                    <a:cubicBezTo>
                      <a:pt x="395" y="710"/>
                      <a:pt x="394" y="710"/>
                      <a:pt x="393" y="710"/>
                    </a:cubicBezTo>
                    <a:cubicBezTo>
                      <a:pt x="382" y="710"/>
                      <a:pt x="382" y="710"/>
                      <a:pt x="382" y="710"/>
                    </a:cubicBezTo>
                    <a:cubicBezTo>
                      <a:pt x="383" y="734"/>
                      <a:pt x="383" y="734"/>
                      <a:pt x="383" y="734"/>
                    </a:cubicBezTo>
                    <a:cubicBezTo>
                      <a:pt x="383" y="734"/>
                      <a:pt x="383" y="735"/>
                      <a:pt x="383" y="735"/>
                    </a:cubicBezTo>
                    <a:cubicBezTo>
                      <a:pt x="381" y="757"/>
                      <a:pt x="381" y="757"/>
                      <a:pt x="381" y="757"/>
                    </a:cubicBezTo>
                    <a:cubicBezTo>
                      <a:pt x="386" y="785"/>
                      <a:pt x="386" y="785"/>
                      <a:pt x="386" y="785"/>
                    </a:cubicBezTo>
                    <a:cubicBezTo>
                      <a:pt x="386" y="786"/>
                      <a:pt x="386" y="787"/>
                      <a:pt x="385" y="788"/>
                    </a:cubicBezTo>
                    <a:cubicBezTo>
                      <a:pt x="371" y="809"/>
                      <a:pt x="371" y="809"/>
                      <a:pt x="371" y="809"/>
                    </a:cubicBezTo>
                    <a:cubicBezTo>
                      <a:pt x="374" y="811"/>
                      <a:pt x="374" y="811"/>
                      <a:pt x="374" y="811"/>
                    </a:cubicBezTo>
                    <a:cubicBezTo>
                      <a:pt x="390" y="808"/>
                      <a:pt x="390" y="808"/>
                      <a:pt x="390" y="808"/>
                    </a:cubicBezTo>
                    <a:cubicBezTo>
                      <a:pt x="392" y="808"/>
                      <a:pt x="394" y="809"/>
                      <a:pt x="395" y="811"/>
                    </a:cubicBezTo>
                    <a:cubicBezTo>
                      <a:pt x="400" y="829"/>
                      <a:pt x="400" y="829"/>
                      <a:pt x="400" y="829"/>
                    </a:cubicBezTo>
                    <a:cubicBezTo>
                      <a:pt x="400" y="830"/>
                      <a:pt x="400" y="831"/>
                      <a:pt x="400" y="832"/>
                    </a:cubicBezTo>
                    <a:cubicBezTo>
                      <a:pt x="393" y="850"/>
                      <a:pt x="393" y="850"/>
                      <a:pt x="393" y="850"/>
                    </a:cubicBezTo>
                    <a:cubicBezTo>
                      <a:pt x="393" y="850"/>
                      <a:pt x="393" y="850"/>
                      <a:pt x="393" y="851"/>
                    </a:cubicBezTo>
                    <a:cubicBezTo>
                      <a:pt x="383" y="865"/>
                      <a:pt x="383" y="865"/>
                      <a:pt x="383" y="865"/>
                    </a:cubicBezTo>
                    <a:cubicBezTo>
                      <a:pt x="388" y="878"/>
                      <a:pt x="388" y="878"/>
                      <a:pt x="388" y="878"/>
                    </a:cubicBezTo>
                    <a:cubicBezTo>
                      <a:pt x="408" y="881"/>
                      <a:pt x="408" y="881"/>
                      <a:pt x="408" y="881"/>
                    </a:cubicBezTo>
                    <a:cubicBezTo>
                      <a:pt x="423" y="875"/>
                      <a:pt x="423" y="875"/>
                      <a:pt x="423" y="875"/>
                    </a:cubicBezTo>
                    <a:cubicBezTo>
                      <a:pt x="424" y="875"/>
                      <a:pt x="425" y="875"/>
                      <a:pt x="426" y="876"/>
                    </a:cubicBezTo>
                    <a:cubicBezTo>
                      <a:pt x="459" y="898"/>
                      <a:pt x="459" y="898"/>
                      <a:pt x="459" y="898"/>
                    </a:cubicBezTo>
                    <a:cubicBezTo>
                      <a:pt x="480" y="898"/>
                      <a:pt x="480" y="898"/>
                      <a:pt x="480" y="898"/>
                    </a:cubicBezTo>
                    <a:cubicBezTo>
                      <a:pt x="481" y="898"/>
                      <a:pt x="482" y="899"/>
                      <a:pt x="483" y="900"/>
                    </a:cubicBezTo>
                    <a:cubicBezTo>
                      <a:pt x="506" y="924"/>
                      <a:pt x="506" y="924"/>
                      <a:pt x="506" y="924"/>
                    </a:cubicBezTo>
                    <a:cubicBezTo>
                      <a:pt x="559" y="924"/>
                      <a:pt x="559" y="924"/>
                      <a:pt x="559" y="924"/>
                    </a:cubicBezTo>
                    <a:cubicBezTo>
                      <a:pt x="561" y="924"/>
                      <a:pt x="562" y="926"/>
                      <a:pt x="563" y="927"/>
                    </a:cubicBezTo>
                    <a:cubicBezTo>
                      <a:pt x="566" y="942"/>
                      <a:pt x="566" y="942"/>
                      <a:pt x="566" y="942"/>
                    </a:cubicBezTo>
                    <a:cubicBezTo>
                      <a:pt x="580" y="955"/>
                      <a:pt x="580" y="955"/>
                      <a:pt x="580" y="955"/>
                    </a:cubicBezTo>
                    <a:cubicBezTo>
                      <a:pt x="582" y="956"/>
                      <a:pt x="582" y="958"/>
                      <a:pt x="581" y="960"/>
                    </a:cubicBezTo>
                    <a:cubicBezTo>
                      <a:pt x="573" y="972"/>
                      <a:pt x="573" y="972"/>
                      <a:pt x="573" y="972"/>
                    </a:cubicBezTo>
                    <a:cubicBezTo>
                      <a:pt x="573" y="973"/>
                      <a:pt x="571" y="974"/>
                      <a:pt x="570" y="974"/>
                    </a:cubicBezTo>
                    <a:cubicBezTo>
                      <a:pt x="565" y="974"/>
                      <a:pt x="565" y="974"/>
                      <a:pt x="565" y="974"/>
                    </a:cubicBezTo>
                    <a:cubicBezTo>
                      <a:pt x="546" y="999"/>
                      <a:pt x="546" y="999"/>
                      <a:pt x="546" y="999"/>
                    </a:cubicBezTo>
                    <a:cubicBezTo>
                      <a:pt x="542" y="1010"/>
                      <a:pt x="542" y="1010"/>
                      <a:pt x="542" y="1010"/>
                    </a:cubicBezTo>
                    <a:cubicBezTo>
                      <a:pt x="543" y="1040"/>
                      <a:pt x="543" y="1040"/>
                      <a:pt x="543" y="1040"/>
                    </a:cubicBezTo>
                    <a:cubicBezTo>
                      <a:pt x="543" y="1041"/>
                      <a:pt x="543" y="1041"/>
                      <a:pt x="543" y="1042"/>
                    </a:cubicBezTo>
                    <a:cubicBezTo>
                      <a:pt x="438" y="1269"/>
                      <a:pt x="438" y="1269"/>
                      <a:pt x="438" y="1269"/>
                    </a:cubicBezTo>
                    <a:cubicBezTo>
                      <a:pt x="444" y="1268"/>
                      <a:pt x="453" y="1268"/>
                      <a:pt x="455" y="1268"/>
                    </a:cubicBezTo>
                    <a:cubicBezTo>
                      <a:pt x="458" y="1269"/>
                      <a:pt x="473" y="1265"/>
                      <a:pt x="485" y="1262"/>
                    </a:cubicBezTo>
                    <a:cubicBezTo>
                      <a:pt x="562" y="1243"/>
                      <a:pt x="562" y="1243"/>
                      <a:pt x="562" y="1243"/>
                    </a:cubicBezTo>
                    <a:cubicBezTo>
                      <a:pt x="563" y="1242"/>
                      <a:pt x="565" y="1243"/>
                      <a:pt x="566" y="1244"/>
                    </a:cubicBezTo>
                    <a:cubicBezTo>
                      <a:pt x="574" y="1257"/>
                      <a:pt x="574" y="1257"/>
                      <a:pt x="574" y="1257"/>
                    </a:cubicBezTo>
                    <a:cubicBezTo>
                      <a:pt x="575" y="1258"/>
                      <a:pt x="575" y="1259"/>
                      <a:pt x="575" y="1260"/>
                    </a:cubicBezTo>
                    <a:cubicBezTo>
                      <a:pt x="568" y="1281"/>
                      <a:pt x="568" y="1281"/>
                      <a:pt x="568" y="1281"/>
                    </a:cubicBezTo>
                    <a:cubicBezTo>
                      <a:pt x="587" y="1278"/>
                      <a:pt x="587" y="1278"/>
                      <a:pt x="587" y="1278"/>
                    </a:cubicBezTo>
                    <a:cubicBezTo>
                      <a:pt x="588" y="1278"/>
                      <a:pt x="589" y="1278"/>
                      <a:pt x="589" y="1278"/>
                    </a:cubicBezTo>
                    <a:cubicBezTo>
                      <a:pt x="605" y="1282"/>
                      <a:pt x="605" y="1282"/>
                      <a:pt x="605" y="1282"/>
                    </a:cubicBezTo>
                    <a:cubicBezTo>
                      <a:pt x="619" y="1279"/>
                      <a:pt x="626" y="1277"/>
                      <a:pt x="630" y="1277"/>
                    </a:cubicBezTo>
                    <a:cubicBezTo>
                      <a:pt x="631" y="1273"/>
                      <a:pt x="632" y="1266"/>
                      <a:pt x="633" y="1261"/>
                    </a:cubicBezTo>
                    <a:cubicBezTo>
                      <a:pt x="629" y="1234"/>
                      <a:pt x="629" y="1234"/>
                      <a:pt x="629" y="1234"/>
                    </a:cubicBezTo>
                    <a:cubicBezTo>
                      <a:pt x="629" y="1232"/>
                      <a:pt x="630" y="1231"/>
                      <a:pt x="631" y="1230"/>
                    </a:cubicBezTo>
                    <a:cubicBezTo>
                      <a:pt x="650" y="1212"/>
                      <a:pt x="650" y="1212"/>
                      <a:pt x="650" y="1212"/>
                    </a:cubicBezTo>
                    <a:cubicBezTo>
                      <a:pt x="650" y="1211"/>
                      <a:pt x="651" y="1211"/>
                      <a:pt x="651" y="1211"/>
                    </a:cubicBezTo>
                    <a:cubicBezTo>
                      <a:pt x="678" y="1197"/>
                      <a:pt x="678" y="1197"/>
                      <a:pt x="678" y="1197"/>
                    </a:cubicBezTo>
                    <a:cubicBezTo>
                      <a:pt x="678" y="1196"/>
                      <a:pt x="680" y="1196"/>
                      <a:pt x="681" y="1197"/>
                    </a:cubicBezTo>
                    <a:cubicBezTo>
                      <a:pt x="707" y="1205"/>
                      <a:pt x="707" y="1205"/>
                      <a:pt x="707" y="1205"/>
                    </a:cubicBezTo>
                    <a:cubicBezTo>
                      <a:pt x="709" y="1206"/>
                      <a:pt x="710" y="1207"/>
                      <a:pt x="710" y="1209"/>
                    </a:cubicBezTo>
                    <a:cubicBezTo>
                      <a:pt x="710" y="1238"/>
                      <a:pt x="710" y="1238"/>
                      <a:pt x="710" y="1238"/>
                    </a:cubicBezTo>
                    <a:cubicBezTo>
                      <a:pt x="715" y="1254"/>
                      <a:pt x="715" y="1254"/>
                      <a:pt x="715" y="1254"/>
                    </a:cubicBezTo>
                    <a:cubicBezTo>
                      <a:pt x="742" y="1248"/>
                      <a:pt x="742" y="1248"/>
                      <a:pt x="742" y="1248"/>
                    </a:cubicBezTo>
                    <a:cubicBezTo>
                      <a:pt x="775" y="1227"/>
                      <a:pt x="775" y="1227"/>
                      <a:pt x="775" y="1227"/>
                    </a:cubicBezTo>
                    <a:cubicBezTo>
                      <a:pt x="776" y="1226"/>
                      <a:pt x="778" y="1226"/>
                      <a:pt x="779" y="1227"/>
                    </a:cubicBezTo>
                    <a:cubicBezTo>
                      <a:pt x="798" y="1235"/>
                      <a:pt x="798" y="1235"/>
                      <a:pt x="798" y="1235"/>
                    </a:cubicBezTo>
                    <a:cubicBezTo>
                      <a:pt x="809" y="1217"/>
                      <a:pt x="809" y="1217"/>
                      <a:pt x="809" y="1217"/>
                    </a:cubicBezTo>
                    <a:cubicBezTo>
                      <a:pt x="809" y="1216"/>
                      <a:pt x="811" y="1215"/>
                      <a:pt x="812" y="1215"/>
                    </a:cubicBezTo>
                    <a:cubicBezTo>
                      <a:pt x="843" y="1215"/>
                      <a:pt x="843" y="1215"/>
                      <a:pt x="843" y="1215"/>
                    </a:cubicBezTo>
                    <a:cubicBezTo>
                      <a:pt x="844" y="1215"/>
                      <a:pt x="845" y="1215"/>
                      <a:pt x="845" y="1216"/>
                    </a:cubicBezTo>
                    <a:cubicBezTo>
                      <a:pt x="885" y="1240"/>
                      <a:pt x="885" y="1240"/>
                      <a:pt x="885" y="1240"/>
                    </a:cubicBezTo>
                    <a:cubicBezTo>
                      <a:pt x="911" y="1233"/>
                      <a:pt x="911" y="1233"/>
                      <a:pt x="911" y="1233"/>
                    </a:cubicBezTo>
                    <a:cubicBezTo>
                      <a:pt x="912" y="1232"/>
                      <a:pt x="914" y="1233"/>
                      <a:pt x="915" y="1234"/>
                    </a:cubicBezTo>
                    <a:cubicBezTo>
                      <a:pt x="916" y="1235"/>
                      <a:pt x="916" y="1237"/>
                      <a:pt x="916" y="1238"/>
                    </a:cubicBezTo>
                    <a:cubicBezTo>
                      <a:pt x="904" y="1260"/>
                      <a:pt x="904" y="1260"/>
                      <a:pt x="904" y="1260"/>
                    </a:cubicBezTo>
                    <a:cubicBezTo>
                      <a:pt x="904" y="1261"/>
                      <a:pt x="903" y="1261"/>
                      <a:pt x="903" y="1262"/>
                    </a:cubicBezTo>
                    <a:cubicBezTo>
                      <a:pt x="879" y="1276"/>
                      <a:pt x="879" y="1276"/>
                      <a:pt x="879" y="1276"/>
                    </a:cubicBezTo>
                    <a:cubicBezTo>
                      <a:pt x="879" y="1287"/>
                      <a:pt x="879" y="1287"/>
                      <a:pt x="879" y="1287"/>
                    </a:cubicBezTo>
                    <a:cubicBezTo>
                      <a:pt x="886" y="1299"/>
                      <a:pt x="886" y="1299"/>
                      <a:pt x="886" y="1299"/>
                    </a:cubicBezTo>
                    <a:cubicBezTo>
                      <a:pt x="904" y="1299"/>
                      <a:pt x="904" y="1299"/>
                      <a:pt x="904" y="1299"/>
                    </a:cubicBezTo>
                    <a:cubicBezTo>
                      <a:pt x="922" y="1290"/>
                      <a:pt x="922" y="1290"/>
                      <a:pt x="922" y="1290"/>
                    </a:cubicBezTo>
                    <a:cubicBezTo>
                      <a:pt x="923" y="1289"/>
                      <a:pt x="923" y="1289"/>
                      <a:pt x="924" y="1289"/>
                    </a:cubicBezTo>
                    <a:cubicBezTo>
                      <a:pt x="960" y="1284"/>
                      <a:pt x="960" y="1284"/>
                      <a:pt x="960" y="1284"/>
                    </a:cubicBezTo>
                    <a:cubicBezTo>
                      <a:pt x="961" y="1284"/>
                      <a:pt x="962" y="1285"/>
                      <a:pt x="963" y="1285"/>
                    </a:cubicBezTo>
                    <a:cubicBezTo>
                      <a:pt x="964" y="1286"/>
                      <a:pt x="965" y="1287"/>
                      <a:pt x="965" y="1288"/>
                    </a:cubicBezTo>
                    <a:cubicBezTo>
                      <a:pt x="965" y="1313"/>
                      <a:pt x="965" y="1313"/>
                      <a:pt x="965" y="1313"/>
                    </a:cubicBezTo>
                    <a:cubicBezTo>
                      <a:pt x="969" y="1313"/>
                      <a:pt x="969" y="1313"/>
                      <a:pt x="969" y="1313"/>
                    </a:cubicBezTo>
                    <a:cubicBezTo>
                      <a:pt x="970" y="1313"/>
                      <a:pt x="971" y="1314"/>
                      <a:pt x="972" y="1315"/>
                    </a:cubicBezTo>
                    <a:cubicBezTo>
                      <a:pt x="983" y="1332"/>
                      <a:pt x="983" y="1332"/>
                      <a:pt x="983" y="1332"/>
                    </a:cubicBezTo>
                    <a:cubicBezTo>
                      <a:pt x="992" y="1328"/>
                      <a:pt x="992" y="1328"/>
                      <a:pt x="992" y="1328"/>
                    </a:cubicBezTo>
                    <a:cubicBezTo>
                      <a:pt x="993" y="1327"/>
                      <a:pt x="993" y="1327"/>
                      <a:pt x="994" y="1327"/>
                    </a:cubicBezTo>
                    <a:cubicBezTo>
                      <a:pt x="1013" y="1326"/>
                      <a:pt x="1013" y="1326"/>
                      <a:pt x="1013" y="1326"/>
                    </a:cubicBezTo>
                    <a:cubicBezTo>
                      <a:pt x="1035" y="1321"/>
                      <a:pt x="1035" y="1321"/>
                      <a:pt x="1035" y="1321"/>
                    </a:cubicBezTo>
                    <a:cubicBezTo>
                      <a:pt x="1037" y="1321"/>
                      <a:pt x="1039" y="1322"/>
                      <a:pt x="1040" y="1324"/>
                    </a:cubicBezTo>
                    <a:cubicBezTo>
                      <a:pt x="1045" y="1342"/>
                      <a:pt x="1045" y="1342"/>
                      <a:pt x="1045" y="1342"/>
                    </a:cubicBezTo>
                    <a:cubicBezTo>
                      <a:pt x="1059" y="1345"/>
                      <a:pt x="1086" y="1352"/>
                      <a:pt x="1089" y="1353"/>
                    </a:cubicBezTo>
                    <a:cubicBezTo>
                      <a:pt x="1090" y="1354"/>
                      <a:pt x="1103" y="1354"/>
                      <a:pt x="1113" y="1353"/>
                    </a:cubicBezTo>
                    <a:cubicBezTo>
                      <a:pt x="1114" y="1353"/>
                      <a:pt x="1115" y="1353"/>
                      <a:pt x="1116" y="1354"/>
                    </a:cubicBezTo>
                    <a:cubicBezTo>
                      <a:pt x="1133" y="1366"/>
                      <a:pt x="1133" y="1366"/>
                      <a:pt x="1133" y="1366"/>
                    </a:cubicBezTo>
                    <a:cubicBezTo>
                      <a:pt x="1134" y="1366"/>
                      <a:pt x="1135" y="1366"/>
                      <a:pt x="1136" y="1367"/>
                    </a:cubicBezTo>
                    <a:cubicBezTo>
                      <a:pt x="1164" y="1382"/>
                      <a:pt x="1164" y="1382"/>
                      <a:pt x="1164" y="1382"/>
                    </a:cubicBezTo>
                    <a:cubicBezTo>
                      <a:pt x="1183" y="1379"/>
                      <a:pt x="1183" y="1379"/>
                      <a:pt x="1183" y="1379"/>
                    </a:cubicBezTo>
                    <a:cubicBezTo>
                      <a:pt x="1183" y="1379"/>
                      <a:pt x="1184" y="1379"/>
                      <a:pt x="1184" y="1379"/>
                    </a:cubicBezTo>
                    <a:cubicBezTo>
                      <a:pt x="1201" y="1383"/>
                      <a:pt x="1201" y="1383"/>
                      <a:pt x="1201" y="1383"/>
                    </a:cubicBezTo>
                    <a:cubicBezTo>
                      <a:pt x="1208" y="1369"/>
                      <a:pt x="1208" y="1369"/>
                      <a:pt x="1208" y="1369"/>
                    </a:cubicBezTo>
                    <a:cubicBezTo>
                      <a:pt x="1205" y="1342"/>
                      <a:pt x="1205" y="1342"/>
                      <a:pt x="1205" y="1342"/>
                    </a:cubicBezTo>
                    <a:cubicBezTo>
                      <a:pt x="1205" y="1327"/>
                      <a:pt x="1205" y="1327"/>
                      <a:pt x="1205" y="1327"/>
                    </a:cubicBezTo>
                    <a:cubicBezTo>
                      <a:pt x="1205" y="1325"/>
                      <a:pt x="1206" y="1324"/>
                      <a:pt x="1207" y="1323"/>
                    </a:cubicBezTo>
                    <a:cubicBezTo>
                      <a:pt x="1246" y="1304"/>
                      <a:pt x="1246" y="1304"/>
                      <a:pt x="1246" y="1304"/>
                    </a:cubicBezTo>
                    <a:cubicBezTo>
                      <a:pt x="1247" y="1303"/>
                      <a:pt x="1247" y="1303"/>
                      <a:pt x="1248" y="1303"/>
                    </a:cubicBezTo>
                    <a:cubicBezTo>
                      <a:pt x="1258" y="1303"/>
                      <a:pt x="1258" y="1303"/>
                      <a:pt x="1258" y="1303"/>
                    </a:cubicBezTo>
                    <a:cubicBezTo>
                      <a:pt x="1260" y="1303"/>
                      <a:pt x="1262" y="1305"/>
                      <a:pt x="1262" y="1307"/>
                    </a:cubicBezTo>
                    <a:cubicBezTo>
                      <a:pt x="1263" y="1320"/>
                      <a:pt x="1263" y="1320"/>
                      <a:pt x="1263" y="1320"/>
                    </a:cubicBezTo>
                    <a:cubicBezTo>
                      <a:pt x="1266" y="1326"/>
                      <a:pt x="1266" y="1326"/>
                      <a:pt x="1266" y="1326"/>
                    </a:cubicBezTo>
                    <a:cubicBezTo>
                      <a:pt x="1292" y="1330"/>
                      <a:pt x="1292" y="1330"/>
                      <a:pt x="1292" y="1330"/>
                    </a:cubicBezTo>
                    <a:cubicBezTo>
                      <a:pt x="1294" y="1330"/>
                      <a:pt x="1295" y="1331"/>
                      <a:pt x="1295" y="1333"/>
                    </a:cubicBezTo>
                    <a:cubicBezTo>
                      <a:pt x="1298" y="1363"/>
                      <a:pt x="1298" y="1363"/>
                      <a:pt x="1298" y="1363"/>
                    </a:cubicBezTo>
                    <a:cubicBezTo>
                      <a:pt x="1302" y="1366"/>
                      <a:pt x="1302" y="1366"/>
                      <a:pt x="1302" y="1366"/>
                    </a:cubicBezTo>
                    <a:cubicBezTo>
                      <a:pt x="1325" y="1345"/>
                      <a:pt x="1325" y="1345"/>
                      <a:pt x="1325" y="1345"/>
                    </a:cubicBezTo>
                    <a:cubicBezTo>
                      <a:pt x="1326" y="1345"/>
                      <a:pt x="1326" y="1345"/>
                      <a:pt x="1327" y="1344"/>
                    </a:cubicBezTo>
                    <a:cubicBezTo>
                      <a:pt x="1336" y="1343"/>
                      <a:pt x="1336" y="1343"/>
                      <a:pt x="1336" y="1343"/>
                    </a:cubicBezTo>
                    <a:cubicBezTo>
                      <a:pt x="1338" y="1342"/>
                      <a:pt x="1339" y="1343"/>
                      <a:pt x="1340" y="1344"/>
                    </a:cubicBezTo>
                    <a:cubicBezTo>
                      <a:pt x="1349" y="1353"/>
                      <a:pt x="1349" y="1353"/>
                      <a:pt x="1349" y="1353"/>
                    </a:cubicBezTo>
                    <a:cubicBezTo>
                      <a:pt x="1359" y="1349"/>
                      <a:pt x="1359" y="1349"/>
                      <a:pt x="1359" y="1349"/>
                    </a:cubicBezTo>
                    <a:cubicBezTo>
                      <a:pt x="1359" y="1349"/>
                      <a:pt x="1360" y="1349"/>
                      <a:pt x="1360" y="1349"/>
                    </a:cubicBezTo>
                    <a:cubicBezTo>
                      <a:pt x="1381" y="1350"/>
                      <a:pt x="1381" y="1350"/>
                      <a:pt x="1381" y="1350"/>
                    </a:cubicBezTo>
                    <a:cubicBezTo>
                      <a:pt x="1382" y="1350"/>
                      <a:pt x="1382" y="1350"/>
                      <a:pt x="1383" y="1351"/>
                    </a:cubicBezTo>
                    <a:cubicBezTo>
                      <a:pt x="1422" y="1364"/>
                      <a:pt x="1422" y="1364"/>
                      <a:pt x="1422" y="1364"/>
                    </a:cubicBezTo>
                    <a:cubicBezTo>
                      <a:pt x="1438" y="1351"/>
                      <a:pt x="1438" y="1351"/>
                      <a:pt x="1438" y="1351"/>
                    </a:cubicBezTo>
                    <a:cubicBezTo>
                      <a:pt x="1439" y="1351"/>
                      <a:pt x="1440" y="1350"/>
                      <a:pt x="1441" y="1350"/>
                    </a:cubicBezTo>
                    <a:cubicBezTo>
                      <a:pt x="1453" y="1352"/>
                      <a:pt x="1472" y="1353"/>
                      <a:pt x="1473" y="1354"/>
                    </a:cubicBezTo>
                    <a:cubicBezTo>
                      <a:pt x="1475" y="1354"/>
                      <a:pt x="1476" y="1354"/>
                      <a:pt x="1498" y="1374"/>
                    </a:cubicBezTo>
                    <a:cubicBezTo>
                      <a:pt x="1499" y="1375"/>
                      <a:pt x="1499" y="1376"/>
                      <a:pt x="1499" y="1376"/>
                    </a:cubicBezTo>
                    <a:cubicBezTo>
                      <a:pt x="1501" y="1387"/>
                      <a:pt x="1501" y="1387"/>
                      <a:pt x="1501" y="1387"/>
                    </a:cubicBezTo>
                    <a:cubicBezTo>
                      <a:pt x="1501" y="1388"/>
                      <a:pt x="1501" y="1389"/>
                      <a:pt x="1501" y="1390"/>
                    </a:cubicBezTo>
                    <a:cubicBezTo>
                      <a:pt x="1491" y="1406"/>
                      <a:pt x="1491" y="1406"/>
                      <a:pt x="1491" y="1406"/>
                    </a:cubicBezTo>
                    <a:cubicBezTo>
                      <a:pt x="1490" y="1407"/>
                      <a:pt x="1488" y="1408"/>
                      <a:pt x="1487" y="1407"/>
                    </a:cubicBezTo>
                    <a:cubicBezTo>
                      <a:pt x="1465" y="1404"/>
                      <a:pt x="1465" y="1404"/>
                      <a:pt x="1465" y="1404"/>
                    </a:cubicBezTo>
                    <a:cubicBezTo>
                      <a:pt x="1445" y="1409"/>
                      <a:pt x="1445" y="1409"/>
                      <a:pt x="1445" y="1409"/>
                    </a:cubicBezTo>
                    <a:cubicBezTo>
                      <a:pt x="1437" y="1413"/>
                      <a:pt x="1437" y="1413"/>
                      <a:pt x="1437" y="1413"/>
                    </a:cubicBezTo>
                    <a:cubicBezTo>
                      <a:pt x="1443" y="1469"/>
                      <a:pt x="1443" y="1469"/>
                      <a:pt x="1443" y="1469"/>
                    </a:cubicBezTo>
                    <a:cubicBezTo>
                      <a:pt x="1477" y="1486"/>
                      <a:pt x="1477" y="1486"/>
                      <a:pt x="1477" y="1486"/>
                    </a:cubicBezTo>
                    <a:cubicBezTo>
                      <a:pt x="1478" y="1487"/>
                      <a:pt x="1479" y="1487"/>
                      <a:pt x="1479" y="1488"/>
                    </a:cubicBezTo>
                    <a:cubicBezTo>
                      <a:pt x="1494" y="1523"/>
                      <a:pt x="1494" y="1523"/>
                      <a:pt x="1494" y="1523"/>
                    </a:cubicBezTo>
                    <a:cubicBezTo>
                      <a:pt x="1512" y="1527"/>
                      <a:pt x="1512" y="1527"/>
                      <a:pt x="1512" y="1527"/>
                    </a:cubicBezTo>
                    <a:cubicBezTo>
                      <a:pt x="1513" y="1528"/>
                      <a:pt x="1513" y="1528"/>
                      <a:pt x="1514" y="1528"/>
                    </a:cubicBezTo>
                    <a:cubicBezTo>
                      <a:pt x="1530" y="1543"/>
                      <a:pt x="1530" y="1543"/>
                      <a:pt x="1530" y="1543"/>
                    </a:cubicBezTo>
                    <a:cubicBezTo>
                      <a:pt x="1533" y="1544"/>
                      <a:pt x="1533" y="1544"/>
                      <a:pt x="1533" y="1544"/>
                    </a:cubicBezTo>
                    <a:cubicBezTo>
                      <a:pt x="1540" y="1539"/>
                      <a:pt x="1548" y="1533"/>
                      <a:pt x="1550" y="1531"/>
                    </a:cubicBezTo>
                    <a:cubicBezTo>
                      <a:pt x="1551" y="1530"/>
                      <a:pt x="1552" y="1529"/>
                      <a:pt x="1561" y="1527"/>
                    </a:cubicBezTo>
                    <a:cubicBezTo>
                      <a:pt x="1562" y="1527"/>
                      <a:pt x="1563" y="1527"/>
                      <a:pt x="1564" y="1528"/>
                    </a:cubicBezTo>
                    <a:cubicBezTo>
                      <a:pt x="1565" y="1529"/>
                      <a:pt x="1565" y="1530"/>
                      <a:pt x="1565" y="1531"/>
                    </a:cubicBezTo>
                    <a:cubicBezTo>
                      <a:pt x="1569" y="1557"/>
                      <a:pt x="1569" y="1557"/>
                      <a:pt x="1569" y="1557"/>
                    </a:cubicBezTo>
                    <a:cubicBezTo>
                      <a:pt x="1577" y="1563"/>
                      <a:pt x="1577" y="1563"/>
                      <a:pt x="1577" y="1563"/>
                    </a:cubicBezTo>
                    <a:cubicBezTo>
                      <a:pt x="1578" y="1564"/>
                      <a:pt x="1578" y="1565"/>
                      <a:pt x="1578" y="1566"/>
                    </a:cubicBezTo>
                    <a:cubicBezTo>
                      <a:pt x="1579" y="1571"/>
                      <a:pt x="1580" y="1577"/>
                      <a:pt x="1580" y="1578"/>
                    </a:cubicBezTo>
                    <a:cubicBezTo>
                      <a:pt x="1581" y="1580"/>
                      <a:pt x="1581" y="1580"/>
                      <a:pt x="1564" y="1608"/>
                    </a:cubicBezTo>
                    <a:cubicBezTo>
                      <a:pt x="1564" y="1647"/>
                      <a:pt x="1564" y="1647"/>
                      <a:pt x="1564" y="1647"/>
                    </a:cubicBezTo>
                    <a:cubicBezTo>
                      <a:pt x="1577" y="1668"/>
                      <a:pt x="1577" y="1668"/>
                      <a:pt x="1577" y="1668"/>
                    </a:cubicBezTo>
                    <a:cubicBezTo>
                      <a:pt x="1578" y="1669"/>
                      <a:pt x="1578" y="1671"/>
                      <a:pt x="1578" y="1672"/>
                    </a:cubicBezTo>
                    <a:cubicBezTo>
                      <a:pt x="1571" y="1686"/>
                      <a:pt x="1571" y="1686"/>
                      <a:pt x="1571" y="1686"/>
                    </a:cubicBezTo>
                    <a:cubicBezTo>
                      <a:pt x="1569" y="1693"/>
                      <a:pt x="1569" y="1693"/>
                      <a:pt x="1569" y="1693"/>
                    </a:cubicBezTo>
                    <a:cubicBezTo>
                      <a:pt x="1614" y="1715"/>
                      <a:pt x="1614" y="1715"/>
                      <a:pt x="1614" y="1715"/>
                    </a:cubicBezTo>
                    <a:cubicBezTo>
                      <a:pt x="1629" y="1704"/>
                      <a:pt x="1629" y="1704"/>
                      <a:pt x="1629" y="1704"/>
                    </a:cubicBezTo>
                    <a:cubicBezTo>
                      <a:pt x="1637" y="1699"/>
                      <a:pt x="1637" y="1699"/>
                      <a:pt x="1637" y="1699"/>
                    </a:cubicBezTo>
                    <a:cubicBezTo>
                      <a:pt x="1639" y="1698"/>
                      <a:pt x="1641" y="1698"/>
                      <a:pt x="1642" y="1699"/>
                    </a:cubicBezTo>
                    <a:cubicBezTo>
                      <a:pt x="1650" y="1706"/>
                      <a:pt x="1650" y="1706"/>
                      <a:pt x="1650" y="1706"/>
                    </a:cubicBezTo>
                    <a:cubicBezTo>
                      <a:pt x="1650" y="1706"/>
                      <a:pt x="1650" y="1706"/>
                      <a:pt x="1650" y="1706"/>
                    </a:cubicBezTo>
                    <a:cubicBezTo>
                      <a:pt x="1650" y="1707"/>
                      <a:pt x="1651" y="1707"/>
                      <a:pt x="1651" y="1708"/>
                    </a:cubicBezTo>
                    <a:cubicBezTo>
                      <a:pt x="1661" y="1717"/>
                      <a:pt x="1661" y="1717"/>
                      <a:pt x="1661" y="1717"/>
                    </a:cubicBezTo>
                    <a:cubicBezTo>
                      <a:pt x="1661" y="1717"/>
                      <a:pt x="1661" y="1717"/>
                      <a:pt x="1661" y="1717"/>
                    </a:cubicBezTo>
                    <a:cubicBezTo>
                      <a:pt x="1662" y="1718"/>
                      <a:pt x="1663" y="1719"/>
                      <a:pt x="1664" y="1719"/>
                    </a:cubicBezTo>
                    <a:cubicBezTo>
                      <a:pt x="1661" y="1698"/>
                      <a:pt x="1661" y="1698"/>
                      <a:pt x="1661" y="1698"/>
                    </a:cubicBezTo>
                    <a:cubicBezTo>
                      <a:pt x="1674" y="1663"/>
                      <a:pt x="1674" y="1663"/>
                      <a:pt x="1674" y="1663"/>
                    </a:cubicBezTo>
                    <a:cubicBezTo>
                      <a:pt x="1689" y="1633"/>
                      <a:pt x="1689" y="1633"/>
                      <a:pt x="1689" y="1633"/>
                    </a:cubicBezTo>
                    <a:cubicBezTo>
                      <a:pt x="1696" y="1600"/>
                      <a:pt x="1696" y="1600"/>
                      <a:pt x="1696" y="1600"/>
                    </a:cubicBezTo>
                    <a:cubicBezTo>
                      <a:pt x="1695" y="1565"/>
                      <a:pt x="1695" y="1565"/>
                      <a:pt x="1695" y="1565"/>
                    </a:cubicBezTo>
                    <a:cubicBezTo>
                      <a:pt x="1672" y="1493"/>
                      <a:pt x="1672" y="1493"/>
                      <a:pt x="1672" y="1493"/>
                    </a:cubicBezTo>
                    <a:cubicBezTo>
                      <a:pt x="1666" y="1457"/>
                      <a:pt x="1666" y="1457"/>
                      <a:pt x="1666" y="1457"/>
                    </a:cubicBezTo>
                    <a:cubicBezTo>
                      <a:pt x="1659" y="1381"/>
                      <a:pt x="1659" y="1381"/>
                      <a:pt x="1659" y="1381"/>
                    </a:cubicBezTo>
                    <a:cubicBezTo>
                      <a:pt x="1654" y="1354"/>
                      <a:pt x="1654" y="1354"/>
                      <a:pt x="1654" y="1354"/>
                    </a:cubicBezTo>
                    <a:cubicBezTo>
                      <a:pt x="1655" y="1346"/>
                      <a:pt x="1655" y="1346"/>
                      <a:pt x="1655" y="1346"/>
                    </a:cubicBezTo>
                    <a:cubicBezTo>
                      <a:pt x="1658" y="1337"/>
                      <a:pt x="1658" y="1337"/>
                      <a:pt x="1658" y="1337"/>
                    </a:cubicBezTo>
                    <a:cubicBezTo>
                      <a:pt x="1665" y="1327"/>
                      <a:pt x="1665" y="1327"/>
                      <a:pt x="1665" y="1327"/>
                    </a:cubicBezTo>
                    <a:cubicBezTo>
                      <a:pt x="1669" y="1317"/>
                      <a:pt x="1669" y="1317"/>
                      <a:pt x="1669" y="1317"/>
                    </a:cubicBezTo>
                    <a:cubicBezTo>
                      <a:pt x="1666" y="1307"/>
                      <a:pt x="1666" y="1307"/>
                      <a:pt x="1666" y="1307"/>
                    </a:cubicBezTo>
                    <a:cubicBezTo>
                      <a:pt x="1631" y="1258"/>
                      <a:pt x="1631" y="1258"/>
                      <a:pt x="1631" y="1258"/>
                    </a:cubicBezTo>
                    <a:cubicBezTo>
                      <a:pt x="1618" y="1222"/>
                      <a:pt x="1618" y="1222"/>
                      <a:pt x="1618" y="1222"/>
                    </a:cubicBezTo>
                    <a:cubicBezTo>
                      <a:pt x="1609" y="1157"/>
                      <a:pt x="1609" y="1157"/>
                      <a:pt x="1609" y="1157"/>
                    </a:cubicBezTo>
                    <a:cubicBezTo>
                      <a:pt x="1598" y="1127"/>
                      <a:pt x="1598" y="1127"/>
                      <a:pt x="1598" y="1127"/>
                    </a:cubicBezTo>
                    <a:cubicBezTo>
                      <a:pt x="1565" y="1090"/>
                      <a:pt x="1565" y="1090"/>
                      <a:pt x="1565" y="1090"/>
                    </a:cubicBezTo>
                    <a:cubicBezTo>
                      <a:pt x="1560" y="1077"/>
                      <a:pt x="1560" y="1077"/>
                      <a:pt x="1560" y="1077"/>
                    </a:cubicBezTo>
                    <a:cubicBezTo>
                      <a:pt x="1558" y="1064"/>
                      <a:pt x="1558" y="1064"/>
                      <a:pt x="1558" y="1064"/>
                    </a:cubicBezTo>
                    <a:cubicBezTo>
                      <a:pt x="1551" y="1050"/>
                      <a:pt x="1551" y="1050"/>
                      <a:pt x="1551" y="1050"/>
                    </a:cubicBezTo>
                    <a:cubicBezTo>
                      <a:pt x="1533" y="1027"/>
                      <a:pt x="1533" y="1027"/>
                      <a:pt x="1533" y="1027"/>
                    </a:cubicBezTo>
                    <a:cubicBezTo>
                      <a:pt x="1501" y="965"/>
                      <a:pt x="1501" y="965"/>
                      <a:pt x="1501" y="965"/>
                    </a:cubicBezTo>
                    <a:cubicBezTo>
                      <a:pt x="1492" y="956"/>
                      <a:pt x="1492" y="956"/>
                      <a:pt x="1492" y="956"/>
                    </a:cubicBezTo>
                    <a:cubicBezTo>
                      <a:pt x="1481" y="950"/>
                      <a:pt x="1481" y="950"/>
                      <a:pt x="1481" y="950"/>
                    </a:cubicBezTo>
                    <a:cubicBezTo>
                      <a:pt x="1473" y="934"/>
                      <a:pt x="1473" y="934"/>
                      <a:pt x="1473" y="934"/>
                    </a:cubicBezTo>
                    <a:cubicBezTo>
                      <a:pt x="1452" y="869"/>
                      <a:pt x="1452" y="869"/>
                      <a:pt x="1452" y="869"/>
                    </a:cubicBezTo>
                    <a:cubicBezTo>
                      <a:pt x="1445" y="854"/>
                      <a:pt x="1445" y="854"/>
                      <a:pt x="1445" y="854"/>
                    </a:cubicBezTo>
                    <a:cubicBezTo>
                      <a:pt x="1421" y="841"/>
                      <a:pt x="1421" y="841"/>
                      <a:pt x="1421" y="841"/>
                    </a:cubicBezTo>
                    <a:cubicBezTo>
                      <a:pt x="1416" y="823"/>
                      <a:pt x="1416" y="823"/>
                      <a:pt x="1416" y="823"/>
                    </a:cubicBezTo>
                    <a:cubicBezTo>
                      <a:pt x="1416" y="802"/>
                      <a:pt x="1416" y="802"/>
                      <a:pt x="1416" y="802"/>
                    </a:cubicBezTo>
                    <a:cubicBezTo>
                      <a:pt x="1414" y="784"/>
                      <a:pt x="1414" y="784"/>
                      <a:pt x="1414" y="784"/>
                    </a:cubicBezTo>
                    <a:cubicBezTo>
                      <a:pt x="1379" y="742"/>
                      <a:pt x="1379" y="742"/>
                      <a:pt x="1379" y="742"/>
                    </a:cubicBezTo>
                    <a:cubicBezTo>
                      <a:pt x="1371" y="736"/>
                      <a:pt x="1371" y="736"/>
                      <a:pt x="1371" y="736"/>
                    </a:cubicBezTo>
                    <a:cubicBezTo>
                      <a:pt x="1318" y="677"/>
                      <a:pt x="1318" y="677"/>
                      <a:pt x="1318" y="677"/>
                    </a:cubicBezTo>
                    <a:cubicBezTo>
                      <a:pt x="1274" y="613"/>
                      <a:pt x="1274" y="613"/>
                      <a:pt x="1274" y="613"/>
                    </a:cubicBezTo>
                    <a:cubicBezTo>
                      <a:pt x="1159" y="449"/>
                      <a:pt x="1159" y="449"/>
                      <a:pt x="1159" y="449"/>
                    </a:cubicBezTo>
                    <a:cubicBezTo>
                      <a:pt x="1149" y="424"/>
                      <a:pt x="1149" y="424"/>
                      <a:pt x="1149" y="424"/>
                    </a:cubicBezTo>
                    <a:cubicBezTo>
                      <a:pt x="1125" y="393"/>
                      <a:pt x="1125" y="393"/>
                      <a:pt x="1125" y="393"/>
                    </a:cubicBezTo>
                    <a:cubicBezTo>
                      <a:pt x="1117" y="379"/>
                      <a:pt x="1117" y="379"/>
                      <a:pt x="1117" y="379"/>
                    </a:cubicBezTo>
                    <a:cubicBezTo>
                      <a:pt x="1070" y="254"/>
                      <a:pt x="1070" y="254"/>
                      <a:pt x="1070" y="254"/>
                    </a:cubicBezTo>
                    <a:cubicBezTo>
                      <a:pt x="1009" y="134"/>
                      <a:pt x="1009" y="134"/>
                      <a:pt x="1009" y="134"/>
                    </a:cubicBezTo>
                    <a:cubicBezTo>
                      <a:pt x="992" y="92"/>
                      <a:pt x="992" y="92"/>
                      <a:pt x="992" y="92"/>
                    </a:cubicBezTo>
                    <a:cubicBezTo>
                      <a:pt x="986" y="64"/>
                      <a:pt x="986" y="64"/>
                      <a:pt x="986" y="64"/>
                    </a:cubicBezTo>
                    <a:cubicBezTo>
                      <a:pt x="954" y="0"/>
                      <a:pt x="954" y="0"/>
                      <a:pt x="954" y="0"/>
                    </a:cubicBezTo>
                    <a:cubicBezTo>
                      <a:pt x="952" y="1"/>
                      <a:pt x="952" y="1"/>
                      <a:pt x="952" y="1"/>
                    </a:cubicBezTo>
                    <a:cubicBezTo>
                      <a:pt x="910" y="22"/>
                      <a:pt x="910" y="22"/>
                      <a:pt x="910" y="22"/>
                    </a:cubicBezTo>
                    <a:cubicBezTo>
                      <a:pt x="915" y="49"/>
                      <a:pt x="915" y="49"/>
                      <a:pt x="915" y="49"/>
                    </a:cubicBezTo>
                    <a:cubicBezTo>
                      <a:pt x="914" y="57"/>
                      <a:pt x="914" y="57"/>
                      <a:pt x="914" y="57"/>
                    </a:cubicBezTo>
                    <a:cubicBezTo>
                      <a:pt x="911" y="95"/>
                      <a:pt x="911" y="95"/>
                      <a:pt x="911" y="95"/>
                    </a:cubicBezTo>
                    <a:cubicBezTo>
                      <a:pt x="898" y="132"/>
                      <a:pt x="898" y="132"/>
                      <a:pt x="898" y="132"/>
                    </a:cubicBezTo>
                    <a:cubicBezTo>
                      <a:pt x="882" y="162"/>
                      <a:pt x="882" y="162"/>
                      <a:pt x="882" y="162"/>
                    </a:cubicBezTo>
                    <a:cubicBezTo>
                      <a:pt x="862" y="190"/>
                      <a:pt x="862" y="190"/>
                      <a:pt x="862" y="190"/>
                    </a:cubicBezTo>
                    <a:cubicBezTo>
                      <a:pt x="820" y="234"/>
                      <a:pt x="820" y="234"/>
                      <a:pt x="820" y="234"/>
                    </a:cubicBezTo>
                    <a:cubicBezTo>
                      <a:pt x="770" y="266"/>
                      <a:pt x="770" y="266"/>
                      <a:pt x="770" y="266"/>
                    </a:cubicBezTo>
                    <a:cubicBezTo>
                      <a:pt x="716" y="286"/>
                      <a:pt x="716" y="286"/>
                      <a:pt x="716" y="286"/>
                    </a:cubicBezTo>
                    <a:cubicBezTo>
                      <a:pt x="663" y="290"/>
                      <a:pt x="663" y="290"/>
                      <a:pt x="663" y="290"/>
                    </a:cubicBezTo>
                    <a:cubicBezTo>
                      <a:pt x="592" y="286"/>
                      <a:pt x="592" y="286"/>
                      <a:pt x="592" y="286"/>
                    </a:cubicBezTo>
                    <a:cubicBezTo>
                      <a:pt x="544" y="296"/>
                      <a:pt x="544" y="296"/>
                      <a:pt x="544" y="296"/>
                    </a:cubicBezTo>
                    <a:cubicBezTo>
                      <a:pt x="519" y="290"/>
                      <a:pt x="519" y="290"/>
                      <a:pt x="519" y="290"/>
                    </a:cubicBezTo>
                    <a:cubicBezTo>
                      <a:pt x="502" y="272"/>
                      <a:pt x="502" y="272"/>
                      <a:pt x="502" y="272"/>
                    </a:cubicBezTo>
                    <a:cubicBezTo>
                      <a:pt x="499" y="269"/>
                      <a:pt x="499" y="269"/>
                      <a:pt x="499" y="269"/>
                    </a:cubicBezTo>
                    <a:cubicBezTo>
                      <a:pt x="385" y="279"/>
                      <a:pt x="385" y="279"/>
                      <a:pt x="385" y="279"/>
                    </a:cubicBezTo>
                    <a:cubicBezTo>
                      <a:pt x="342" y="291"/>
                      <a:pt x="342" y="291"/>
                      <a:pt x="342" y="291"/>
                    </a:cubicBezTo>
                    <a:cubicBezTo>
                      <a:pt x="315" y="294"/>
                      <a:pt x="315" y="294"/>
                      <a:pt x="315" y="294"/>
                    </a:cubicBezTo>
                    <a:cubicBezTo>
                      <a:pt x="250" y="274"/>
                      <a:pt x="250" y="274"/>
                      <a:pt x="250" y="274"/>
                    </a:cubicBezTo>
                    <a:cubicBezTo>
                      <a:pt x="165" y="281"/>
                      <a:pt x="165" y="281"/>
                      <a:pt x="165" y="281"/>
                    </a:cubicBezTo>
                    <a:cubicBezTo>
                      <a:pt x="147" y="279"/>
                      <a:pt x="147" y="279"/>
                      <a:pt x="147" y="279"/>
                    </a:cubicBezTo>
                    <a:cubicBezTo>
                      <a:pt x="109" y="283"/>
                      <a:pt x="109" y="283"/>
                      <a:pt x="109" y="283"/>
                    </a:cubicBezTo>
                    <a:cubicBezTo>
                      <a:pt x="69" y="299"/>
                      <a:pt x="69" y="299"/>
                      <a:pt x="69" y="299"/>
                    </a:cubicBezTo>
                    <a:cubicBezTo>
                      <a:pt x="30" y="324"/>
                      <a:pt x="30" y="324"/>
                      <a:pt x="30" y="324"/>
                    </a:cubicBezTo>
                    <a:cubicBezTo>
                      <a:pt x="0" y="349"/>
                      <a:pt x="0" y="349"/>
                      <a:pt x="0" y="349"/>
                    </a:cubicBezTo>
                    <a:lnTo>
                      <a:pt x="37" y="37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189" name="Freeform 105">
                <a:extLst>
                  <a:ext uri="{FF2B5EF4-FFF2-40B4-BE49-F238E27FC236}">
                    <a16:creationId xmlns:a16="http://schemas.microsoft.com/office/drawing/2014/main" id="{096A0FE8-2B73-4A70-AD16-2D85EA5BE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651" y="4692645"/>
                <a:ext cx="1466852" cy="1316035"/>
              </a:xfrm>
              <a:custGeom>
                <a:avLst/>
                <a:gdLst>
                  <a:gd name="T0" fmla="*/ 1022 w 1078"/>
                  <a:gd name="T1" fmla="*/ 332 h 967"/>
                  <a:gd name="T2" fmla="*/ 833 w 1078"/>
                  <a:gd name="T3" fmla="*/ 146 h 967"/>
                  <a:gd name="T4" fmla="*/ 637 w 1078"/>
                  <a:gd name="T5" fmla="*/ 155 h 967"/>
                  <a:gd name="T6" fmla="*/ 569 w 1078"/>
                  <a:gd name="T7" fmla="*/ 25 h 967"/>
                  <a:gd name="T8" fmla="*/ 443 w 1078"/>
                  <a:gd name="T9" fmla="*/ 13 h 967"/>
                  <a:gd name="T10" fmla="*/ 388 w 1078"/>
                  <a:gd name="T11" fmla="*/ 99 h 967"/>
                  <a:gd name="T12" fmla="*/ 239 w 1078"/>
                  <a:gd name="T13" fmla="*/ 127 h 967"/>
                  <a:gd name="T14" fmla="*/ 122 w 1078"/>
                  <a:gd name="T15" fmla="*/ 84 h 967"/>
                  <a:gd name="T16" fmla="*/ 78 w 1078"/>
                  <a:gd name="T17" fmla="*/ 148 h 967"/>
                  <a:gd name="T18" fmla="*/ 57 w 1078"/>
                  <a:gd name="T19" fmla="*/ 182 h 967"/>
                  <a:gd name="T20" fmla="*/ 103 w 1078"/>
                  <a:gd name="T21" fmla="*/ 259 h 967"/>
                  <a:gd name="T22" fmla="*/ 104 w 1078"/>
                  <a:gd name="T23" fmla="*/ 336 h 967"/>
                  <a:gd name="T24" fmla="*/ 62 w 1078"/>
                  <a:gd name="T25" fmla="*/ 297 h 967"/>
                  <a:gd name="T26" fmla="*/ 24 w 1078"/>
                  <a:gd name="T27" fmla="*/ 261 h 967"/>
                  <a:gd name="T28" fmla="*/ 58 w 1078"/>
                  <a:gd name="T29" fmla="*/ 319 h 967"/>
                  <a:gd name="T30" fmla="*/ 51 w 1078"/>
                  <a:gd name="T31" fmla="*/ 424 h 967"/>
                  <a:gd name="T32" fmla="*/ 92 w 1078"/>
                  <a:gd name="T33" fmla="*/ 399 h 967"/>
                  <a:gd name="T34" fmla="*/ 117 w 1078"/>
                  <a:gd name="T35" fmla="*/ 469 h 967"/>
                  <a:gd name="T36" fmla="*/ 89 w 1078"/>
                  <a:gd name="T37" fmla="*/ 556 h 967"/>
                  <a:gd name="T38" fmla="*/ 163 w 1078"/>
                  <a:gd name="T39" fmla="*/ 551 h 967"/>
                  <a:gd name="T40" fmla="*/ 198 w 1078"/>
                  <a:gd name="T41" fmla="*/ 475 h 967"/>
                  <a:gd name="T42" fmla="*/ 224 w 1078"/>
                  <a:gd name="T43" fmla="*/ 518 h 967"/>
                  <a:gd name="T44" fmla="*/ 199 w 1078"/>
                  <a:gd name="T45" fmla="*/ 548 h 967"/>
                  <a:gd name="T46" fmla="*/ 97 w 1078"/>
                  <a:gd name="T47" fmla="*/ 574 h 967"/>
                  <a:gd name="T48" fmla="*/ 212 w 1078"/>
                  <a:gd name="T49" fmla="*/ 652 h 967"/>
                  <a:gd name="T50" fmla="*/ 194 w 1078"/>
                  <a:gd name="T51" fmla="*/ 694 h 967"/>
                  <a:gd name="T52" fmla="*/ 135 w 1078"/>
                  <a:gd name="T53" fmla="*/ 640 h 967"/>
                  <a:gd name="T54" fmla="*/ 122 w 1078"/>
                  <a:gd name="T55" fmla="*/ 686 h 967"/>
                  <a:gd name="T56" fmla="*/ 65 w 1078"/>
                  <a:gd name="T57" fmla="*/ 664 h 967"/>
                  <a:gd name="T58" fmla="*/ 24 w 1078"/>
                  <a:gd name="T59" fmla="*/ 592 h 967"/>
                  <a:gd name="T60" fmla="*/ 32 w 1078"/>
                  <a:gd name="T61" fmla="*/ 704 h 967"/>
                  <a:gd name="T62" fmla="*/ 63 w 1078"/>
                  <a:gd name="T63" fmla="*/ 724 h 967"/>
                  <a:gd name="T64" fmla="*/ 139 w 1078"/>
                  <a:gd name="T65" fmla="*/ 762 h 967"/>
                  <a:gd name="T66" fmla="*/ 196 w 1078"/>
                  <a:gd name="T67" fmla="*/ 742 h 967"/>
                  <a:gd name="T68" fmla="*/ 146 w 1078"/>
                  <a:gd name="T69" fmla="*/ 817 h 967"/>
                  <a:gd name="T70" fmla="*/ 178 w 1078"/>
                  <a:gd name="T71" fmla="*/ 857 h 967"/>
                  <a:gd name="T72" fmla="*/ 173 w 1078"/>
                  <a:gd name="T73" fmla="*/ 919 h 967"/>
                  <a:gd name="T74" fmla="*/ 258 w 1078"/>
                  <a:gd name="T75" fmla="*/ 886 h 967"/>
                  <a:gd name="T76" fmla="*/ 323 w 1078"/>
                  <a:gd name="T77" fmla="*/ 852 h 967"/>
                  <a:gd name="T78" fmla="*/ 352 w 1078"/>
                  <a:gd name="T79" fmla="*/ 768 h 967"/>
                  <a:gd name="T80" fmla="*/ 380 w 1078"/>
                  <a:gd name="T81" fmla="*/ 777 h 967"/>
                  <a:gd name="T82" fmla="*/ 466 w 1078"/>
                  <a:gd name="T83" fmla="*/ 838 h 967"/>
                  <a:gd name="T84" fmla="*/ 525 w 1078"/>
                  <a:gd name="T85" fmla="*/ 698 h 967"/>
                  <a:gd name="T86" fmla="*/ 651 w 1078"/>
                  <a:gd name="T87" fmla="*/ 635 h 967"/>
                  <a:gd name="T88" fmla="*/ 754 w 1078"/>
                  <a:gd name="T89" fmla="*/ 638 h 967"/>
                  <a:gd name="T90" fmla="*/ 682 w 1078"/>
                  <a:gd name="T91" fmla="*/ 646 h 967"/>
                  <a:gd name="T92" fmla="*/ 659 w 1078"/>
                  <a:gd name="T93" fmla="*/ 694 h 967"/>
                  <a:gd name="T94" fmla="*/ 614 w 1078"/>
                  <a:gd name="T95" fmla="*/ 777 h 967"/>
                  <a:gd name="T96" fmla="*/ 740 w 1078"/>
                  <a:gd name="T97" fmla="*/ 830 h 967"/>
                  <a:gd name="T98" fmla="*/ 750 w 1078"/>
                  <a:gd name="T99" fmla="*/ 729 h 967"/>
                  <a:gd name="T100" fmla="*/ 865 w 1078"/>
                  <a:gd name="T101" fmla="*/ 702 h 967"/>
                  <a:gd name="T102" fmla="*/ 788 w 1078"/>
                  <a:gd name="T103" fmla="*/ 592 h 967"/>
                  <a:gd name="T104" fmla="*/ 773 w 1078"/>
                  <a:gd name="T105" fmla="*/ 532 h 967"/>
                  <a:gd name="T106" fmla="*/ 868 w 1078"/>
                  <a:gd name="T107" fmla="*/ 468 h 967"/>
                  <a:gd name="T108" fmla="*/ 881 w 1078"/>
                  <a:gd name="T109" fmla="*/ 538 h 967"/>
                  <a:gd name="T110" fmla="*/ 899 w 1078"/>
                  <a:gd name="T111" fmla="*/ 659 h 967"/>
                  <a:gd name="T112" fmla="*/ 947 w 1078"/>
                  <a:gd name="T113" fmla="*/ 627 h 967"/>
                  <a:gd name="T114" fmla="*/ 1016 w 1078"/>
                  <a:gd name="T115" fmla="*/ 628 h 967"/>
                  <a:gd name="T116" fmla="*/ 1037 w 1078"/>
                  <a:gd name="T117" fmla="*/ 555 h 967"/>
                  <a:gd name="T118" fmla="*/ 950 w 1078"/>
                  <a:gd name="T119" fmla="*/ 521 h 967"/>
                  <a:gd name="T120" fmla="*/ 969 w 1078"/>
                  <a:gd name="T121" fmla="*/ 455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78" h="967">
                    <a:moveTo>
                      <a:pt x="1016" y="392"/>
                    </a:moveTo>
                    <a:cubicBezTo>
                      <a:pt x="1020" y="400"/>
                      <a:pt x="1020" y="400"/>
                      <a:pt x="1020" y="400"/>
                    </a:cubicBezTo>
                    <a:cubicBezTo>
                      <a:pt x="1022" y="406"/>
                      <a:pt x="1022" y="406"/>
                      <a:pt x="1022" y="406"/>
                    </a:cubicBezTo>
                    <a:cubicBezTo>
                      <a:pt x="1025" y="411"/>
                      <a:pt x="1025" y="411"/>
                      <a:pt x="1025" y="411"/>
                    </a:cubicBezTo>
                    <a:cubicBezTo>
                      <a:pt x="1035" y="412"/>
                      <a:pt x="1035" y="412"/>
                      <a:pt x="1035" y="412"/>
                    </a:cubicBezTo>
                    <a:cubicBezTo>
                      <a:pt x="1062" y="412"/>
                      <a:pt x="1062" y="412"/>
                      <a:pt x="1062" y="412"/>
                    </a:cubicBezTo>
                    <a:cubicBezTo>
                      <a:pt x="1074" y="415"/>
                      <a:pt x="1074" y="415"/>
                      <a:pt x="1074" y="415"/>
                    </a:cubicBezTo>
                    <a:cubicBezTo>
                      <a:pt x="1074" y="415"/>
                      <a:pt x="1074" y="415"/>
                      <a:pt x="1074" y="415"/>
                    </a:cubicBezTo>
                    <a:cubicBezTo>
                      <a:pt x="1078" y="396"/>
                      <a:pt x="1078" y="396"/>
                      <a:pt x="1078" y="396"/>
                    </a:cubicBezTo>
                    <a:cubicBezTo>
                      <a:pt x="1064" y="363"/>
                      <a:pt x="1064" y="363"/>
                      <a:pt x="1064" y="363"/>
                    </a:cubicBezTo>
                    <a:cubicBezTo>
                      <a:pt x="1022" y="332"/>
                      <a:pt x="1022" y="332"/>
                      <a:pt x="1022" y="332"/>
                    </a:cubicBezTo>
                    <a:cubicBezTo>
                      <a:pt x="1021" y="332"/>
                      <a:pt x="1021" y="331"/>
                      <a:pt x="1021" y="330"/>
                    </a:cubicBezTo>
                    <a:cubicBezTo>
                      <a:pt x="1016" y="296"/>
                      <a:pt x="1016" y="296"/>
                      <a:pt x="1016" y="296"/>
                    </a:cubicBezTo>
                    <a:cubicBezTo>
                      <a:pt x="969" y="252"/>
                      <a:pt x="969" y="252"/>
                      <a:pt x="969" y="252"/>
                    </a:cubicBezTo>
                    <a:cubicBezTo>
                      <a:pt x="968" y="251"/>
                      <a:pt x="968" y="250"/>
                      <a:pt x="968" y="249"/>
                    </a:cubicBezTo>
                    <a:cubicBezTo>
                      <a:pt x="968" y="213"/>
                      <a:pt x="968" y="213"/>
                      <a:pt x="968" y="213"/>
                    </a:cubicBezTo>
                    <a:cubicBezTo>
                      <a:pt x="947" y="165"/>
                      <a:pt x="947" y="165"/>
                      <a:pt x="947" y="165"/>
                    </a:cubicBezTo>
                    <a:cubicBezTo>
                      <a:pt x="947" y="164"/>
                      <a:pt x="947" y="164"/>
                      <a:pt x="947" y="163"/>
                    </a:cubicBezTo>
                    <a:cubicBezTo>
                      <a:pt x="947" y="154"/>
                      <a:pt x="947" y="154"/>
                      <a:pt x="947" y="154"/>
                    </a:cubicBezTo>
                    <a:cubicBezTo>
                      <a:pt x="885" y="115"/>
                      <a:pt x="885" y="115"/>
                      <a:pt x="885" y="115"/>
                    </a:cubicBezTo>
                    <a:cubicBezTo>
                      <a:pt x="855" y="115"/>
                      <a:pt x="855" y="115"/>
                      <a:pt x="855" y="115"/>
                    </a:cubicBezTo>
                    <a:cubicBezTo>
                      <a:pt x="833" y="146"/>
                      <a:pt x="833" y="146"/>
                      <a:pt x="833" y="146"/>
                    </a:cubicBezTo>
                    <a:cubicBezTo>
                      <a:pt x="832" y="148"/>
                      <a:pt x="831" y="148"/>
                      <a:pt x="829" y="148"/>
                    </a:cubicBezTo>
                    <a:cubicBezTo>
                      <a:pt x="785" y="144"/>
                      <a:pt x="785" y="144"/>
                      <a:pt x="785" y="144"/>
                    </a:cubicBezTo>
                    <a:cubicBezTo>
                      <a:pt x="763" y="149"/>
                      <a:pt x="763" y="149"/>
                      <a:pt x="763" y="149"/>
                    </a:cubicBezTo>
                    <a:cubicBezTo>
                      <a:pt x="761" y="149"/>
                      <a:pt x="760" y="149"/>
                      <a:pt x="759" y="148"/>
                    </a:cubicBezTo>
                    <a:cubicBezTo>
                      <a:pt x="736" y="132"/>
                      <a:pt x="736" y="132"/>
                      <a:pt x="736" y="132"/>
                    </a:cubicBezTo>
                    <a:cubicBezTo>
                      <a:pt x="709" y="132"/>
                      <a:pt x="709" y="132"/>
                      <a:pt x="709" y="132"/>
                    </a:cubicBezTo>
                    <a:cubicBezTo>
                      <a:pt x="702" y="142"/>
                      <a:pt x="702" y="142"/>
                      <a:pt x="702" y="142"/>
                    </a:cubicBezTo>
                    <a:cubicBezTo>
                      <a:pt x="702" y="143"/>
                      <a:pt x="701" y="144"/>
                      <a:pt x="700" y="144"/>
                    </a:cubicBezTo>
                    <a:cubicBezTo>
                      <a:pt x="699" y="144"/>
                      <a:pt x="698" y="144"/>
                      <a:pt x="697" y="143"/>
                    </a:cubicBezTo>
                    <a:cubicBezTo>
                      <a:pt x="681" y="133"/>
                      <a:pt x="681" y="133"/>
                      <a:pt x="681" y="133"/>
                    </a:cubicBezTo>
                    <a:cubicBezTo>
                      <a:pt x="637" y="155"/>
                      <a:pt x="637" y="155"/>
                      <a:pt x="637" y="155"/>
                    </a:cubicBezTo>
                    <a:cubicBezTo>
                      <a:pt x="635" y="156"/>
                      <a:pt x="634" y="156"/>
                      <a:pt x="632" y="155"/>
                    </a:cubicBezTo>
                    <a:cubicBezTo>
                      <a:pt x="602" y="127"/>
                      <a:pt x="602" y="127"/>
                      <a:pt x="602" y="127"/>
                    </a:cubicBezTo>
                    <a:cubicBezTo>
                      <a:pt x="601" y="126"/>
                      <a:pt x="601" y="125"/>
                      <a:pt x="601" y="124"/>
                    </a:cubicBezTo>
                    <a:cubicBezTo>
                      <a:pt x="601" y="96"/>
                      <a:pt x="601" y="96"/>
                      <a:pt x="601" y="96"/>
                    </a:cubicBezTo>
                    <a:cubicBezTo>
                      <a:pt x="581" y="90"/>
                      <a:pt x="581" y="90"/>
                      <a:pt x="581" y="90"/>
                    </a:cubicBezTo>
                    <a:cubicBezTo>
                      <a:pt x="580" y="89"/>
                      <a:pt x="579" y="88"/>
                      <a:pt x="578" y="86"/>
                    </a:cubicBezTo>
                    <a:cubicBezTo>
                      <a:pt x="577" y="73"/>
                      <a:pt x="577" y="73"/>
                      <a:pt x="577" y="73"/>
                    </a:cubicBezTo>
                    <a:cubicBezTo>
                      <a:pt x="577" y="72"/>
                      <a:pt x="577" y="71"/>
                      <a:pt x="578" y="70"/>
                    </a:cubicBezTo>
                    <a:cubicBezTo>
                      <a:pt x="593" y="57"/>
                      <a:pt x="593" y="57"/>
                      <a:pt x="593" y="57"/>
                    </a:cubicBezTo>
                    <a:cubicBezTo>
                      <a:pt x="579" y="31"/>
                      <a:pt x="579" y="31"/>
                      <a:pt x="579" y="31"/>
                    </a:cubicBezTo>
                    <a:cubicBezTo>
                      <a:pt x="569" y="25"/>
                      <a:pt x="569" y="25"/>
                      <a:pt x="569" y="25"/>
                    </a:cubicBezTo>
                    <a:cubicBezTo>
                      <a:pt x="551" y="46"/>
                      <a:pt x="551" y="46"/>
                      <a:pt x="551" y="46"/>
                    </a:cubicBezTo>
                    <a:cubicBezTo>
                      <a:pt x="551" y="66"/>
                      <a:pt x="551" y="66"/>
                      <a:pt x="551" y="66"/>
                    </a:cubicBezTo>
                    <a:cubicBezTo>
                      <a:pt x="551" y="67"/>
                      <a:pt x="550" y="68"/>
                      <a:pt x="549" y="69"/>
                    </a:cubicBezTo>
                    <a:cubicBezTo>
                      <a:pt x="548" y="70"/>
                      <a:pt x="547" y="70"/>
                      <a:pt x="546" y="70"/>
                    </a:cubicBezTo>
                    <a:cubicBezTo>
                      <a:pt x="513" y="68"/>
                      <a:pt x="513" y="68"/>
                      <a:pt x="513" y="68"/>
                    </a:cubicBezTo>
                    <a:cubicBezTo>
                      <a:pt x="512" y="68"/>
                      <a:pt x="511" y="67"/>
                      <a:pt x="510" y="66"/>
                    </a:cubicBezTo>
                    <a:cubicBezTo>
                      <a:pt x="478" y="16"/>
                      <a:pt x="478" y="16"/>
                      <a:pt x="478" y="16"/>
                    </a:cubicBezTo>
                    <a:cubicBezTo>
                      <a:pt x="478" y="16"/>
                      <a:pt x="478" y="16"/>
                      <a:pt x="478" y="16"/>
                    </a:cubicBezTo>
                    <a:cubicBezTo>
                      <a:pt x="473" y="5"/>
                      <a:pt x="473" y="5"/>
                      <a:pt x="473" y="5"/>
                    </a:cubicBezTo>
                    <a:cubicBezTo>
                      <a:pt x="449" y="0"/>
                      <a:pt x="449" y="0"/>
                      <a:pt x="449" y="0"/>
                    </a:cubicBezTo>
                    <a:cubicBezTo>
                      <a:pt x="443" y="13"/>
                      <a:pt x="443" y="13"/>
                      <a:pt x="443" y="13"/>
                    </a:cubicBezTo>
                    <a:cubicBezTo>
                      <a:pt x="442" y="14"/>
                      <a:pt x="441" y="15"/>
                      <a:pt x="439" y="15"/>
                    </a:cubicBezTo>
                    <a:cubicBezTo>
                      <a:pt x="428" y="15"/>
                      <a:pt x="428" y="15"/>
                      <a:pt x="428" y="15"/>
                    </a:cubicBezTo>
                    <a:cubicBezTo>
                      <a:pt x="427" y="15"/>
                      <a:pt x="427" y="15"/>
                      <a:pt x="426" y="15"/>
                    </a:cubicBezTo>
                    <a:cubicBezTo>
                      <a:pt x="413" y="9"/>
                      <a:pt x="413" y="9"/>
                      <a:pt x="413" y="9"/>
                    </a:cubicBezTo>
                    <a:cubicBezTo>
                      <a:pt x="396" y="17"/>
                      <a:pt x="396" y="17"/>
                      <a:pt x="396" y="17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6" y="59"/>
                      <a:pt x="395" y="60"/>
                      <a:pt x="394" y="61"/>
                    </a:cubicBezTo>
                    <a:cubicBezTo>
                      <a:pt x="384" y="64"/>
                      <a:pt x="384" y="64"/>
                      <a:pt x="384" y="64"/>
                    </a:cubicBezTo>
                    <a:cubicBezTo>
                      <a:pt x="388" y="85"/>
                      <a:pt x="388" y="85"/>
                      <a:pt x="388" y="85"/>
                    </a:cubicBezTo>
                    <a:cubicBezTo>
                      <a:pt x="388" y="86"/>
                      <a:pt x="388" y="86"/>
                      <a:pt x="388" y="86"/>
                    </a:cubicBezTo>
                    <a:cubicBezTo>
                      <a:pt x="388" y="99"/>
                      <a:pt x="388" y="99"/>
                      <a:pt x="388" y="99"/>
                    </a:cubicBezTo>
                    <a:cubicBezTo>
                      <a:pt x="388" y="101"/>
                      <a:pt x="387" y="103"/>
                      <a:pt x="385" y="103"/>
                    </a:cubicBezTo>
                    <a:cubicBezTo>
                      <a:pt x="344" y="115"/>
                      <a:pt x="344" y="115"/>
                      <a:pt x="344" y="115"/>
                    </a:cubicBezTo>
                    <a:cubicBezTo>
                      <a:pt x="306" y="132"/>
                      <a:pt x="306" y="132"/>
                      <a:pt x="306" y="132"/>
                    </a:cubicBezTo>
                    <a:cubicBezTo>
                      <a:pt x="305" y="132"/>
                      <a:pt x="304" y="132"/>
                      <a:pt x="303" y="132"/>
                    </a:cubicBezTo>
                    <a:cubicBezTo>
                      <a:pt x="292" y="127"/>
                      <a:pt x="292" y="127"/>
                      <a:pt x="292" y="127"/>
                    </a:cubicBezTo>
                    <a:cubicBezTo>
                      <a:pt x="284" y="137"/>
                      <a:pt x="284" y="137"/>
                      <a:pt x="284" y="137"/>
                    </a:cubicBezTo>
                    <a:cubicBezTo>
                      <a:pt x="283" y="138"/>
                      <a:pt x="282" y="139"/>
                      <a:pt x="281" y="139"/>
                    </a:cubicBezTo>
                    <a:cubicBezTo>
                      <a:pt x="253" y="144"/>
                      <a:pt x="253" y="144"/>
                      <a:pt x="253" y="144"/>
                    </a:cubicBezTo>
                    <a:cubicBezTo>
                      <a:pt x="252" y="144"/>
                      <a:pt x="250" y="144"/>
                      <a:pt x="249" y="142"/>
                    </a:cubicBezTo>
                    <a:cubicBezTo>
                      <a:pt x="240" y="130"/>
                      <a:pt x="240" y="130"/>
                      <a:pt x="240" y="130"/>
                    </a:cubicBezTo>
                    <a:cubicBezTo>
                      <a:pt x="239" y="129"/>
                      <a:pt x="238" y="128"/>
                      <a:pt x="239" y="127"/>
                    </a:cubicBezTo>
                    <a:cubicBezTo>
                      <a:pt x="245" y="110"/>
                      <a:pt x="245" y="110"/>
                      <a:pt x="245" y="110"/>
                    </a:cubicBezTo>
                    <a:cubicBezTo>
                      <a:pt x="245" y="99"/>
                      <a:pt x="245" y="99"/>
                      <a:pt x="245" y="99"/>
                    </a:cubicBezTo>
                    <a:cubicBezTo>
                      <a:pt x="248" y="52"/>
                      <a:pt x="248" y="52"/>
                      <a:pt x="248" y="52"/>
                    </a:cubicBezTo>
                    <a:cubicBezTo>
                      <a:pt x="243" y="51"/>
                      <a:pt x="243" y="51"/>
                      <a:pt x="243" y="51"/>
                    </a:cubicBezTo>
                    <a:cubicBezTo>
                      <a:pt x="195" y="71"/>
                      <a:pt x="195" y="71"/>
                      <a:pt x="195" y="71"/>
                    </a:cubicBezTo>
                    <a:cubicBezTo>
                      <a:pt x="195" y="71"/>
                      <a:pt x="195" y="71"/>
                      <a:pt x="194" y="71"/>
                    </a:cubicBezTo>
                    <a:cubicBezTo>
                      <a:pt x="137" y="79"/>
                      <a:pt x="137" y="79"/>
                      <a:pt x="137" y="79"/>
                    </a:cubicBezTo>
                    <a:cubicBezTo>
                      <a:pt x="139" y="82"/>
                      <a:pt x="139" y="82"/>
                      <a:pt x="139" y="82"/>
                    </a:cubicBezTo>
                    <a:cubicBezTo>
                      <a:pt x="140" y="88"/>
                      <a:pt x="140" y="88"/>
                      <a:pt x="140" y="88"/>
                    </a:cubicBezTo>
                    <a:cubicBezTo>
                      <a:pt x="134" y="88"/>
                      <a:pt x="134" y="88"/>
                      <a:pt x="134" y="88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08" y="67"/>
                      <a:pt x="108" y="67"/>
                      <a:pt x="108" y="67"/>
                    </a:cubicBezTo>
                    <a:cubicBezTo>
                      <a:pt x="92" y="90"/>
                      <a:pt x="92" y="90"/>
                      <a:pt x="92" y="90"/>
                    </a:cubicBezTo>
                    <a:cubicBezTo>
                      <a:pt x="87" y="103"/>
                      <a:pt x="87" y="103"/>
                      <a:pt x="87" y="103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5" y="122"/>
                      <a:pt x="85" y="122"/>
                      <a:pt x="85" y="122"/>
                    </a:cubicBezTo>
                    <a:cubicBezTo>
                      <a:pt x="88" y="128"/>
                      <a:pt x="88" y="128"/>
                      <a:pt x="88" y="128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7" y="139"/>
                      <a:pt x="87" y="139"/>
                      <a:pt x="87" y="139"/>
                    </a:cubicBezTo>
                    <a:cubicBezTo>
                      <a:pt x="82" y="144"/>
                      <a:pt x="82" y="144"/>
                      <a:pt x="82" y="144"/>
                    </a:cubicBezTo>
                    <a:cubicBezTo>
                      <a:pt x="78" y="148"/>
                      <a:pt x="78" y="148"/>
                      <a:pt x="78" y="148"/>
                    </a:cubicBezTo>
                    <a:cubicBezTo>
                      <a:pt x="74" y="152"/>
                      <a:pt x="74" y="152"/>
                      <a:pt x="74" y="152"/>
                    </a:cubicBezTo>
                    <a:cubicBezTo>
                      <a:pt x="70" y="160"/>
                      <a:pt x="70" y="160"/>
                      <a:pt x="70" y="160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8" y="162"/>
                      <a:pt x="78" y="162"/>
                      <a:pt x="78" y="162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5" y="166"/>
                      <a:pt x="85" y="166"/>
                      <a:pt x="85" y="166"/>
                    </a:cubicBezTo>
                    <a:cubicBezTo>
                      <a:pt x="72" y="169"/>
                      <a:pt x="72" y="169"/>
                      <a:pt x="72" y="169"/>
                    </a:cubicBezTo>
                    <a:cubicBezTo>
                      <a:pt x="58" y="170"/>
                      <a:pt x="58" y="170"/>
                      <a:pt x="58" y="170"/>
                    </a:cubicBezTo>
                    <a:cubicBezTo>
                      <a:pt x="45" y="172"/>
                      <a:pt x="45" y="172"/>
                      <a:pt x="45" y="172"/>
                    </a:cubicBezTo>
                    <a:cubicBezTo>
                      <a:pt x="37" y="182"/>
                      <a:pt x="37" y="182"/>
                      <a:pt x="37" y="182"/>
                    </a:cubicBezTo>
                    <a:cubicBezTo>
                      <a:pt x="57" y="182"/>
                      <a:pt x="57" y="182"/>
                      <a:pt x="57" y="182"/>
                    </a:cubicBezTo>
                    <a:cubicBezTo>
                      <a:pt x="66" y="180"/>
                      <a:pt x="66" y="180"/>
                      <a:pt x="66" y="180"/>
                    </a:cubicBezTo>
                    <a:cubicBezTo>
                      <a:pt x="75" y="177"/>
                      <a:pt x="75" y="177"/>
                      <a:pt x="75" y="177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7" y="195"/>
                      <a:pt x="77" y="195"/>
                      <a:pt x="77" y="195"/>
                    </a:cubicBezTo>
                    <a:cubicBezTo>
                      <a:pt x="85" y="200"/>
                      <a:pt x="85" y="200"/>
                      <a:pt x="85" y="200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80" y="212"/>
                      <a:pt x="80" y="212"/>
                      <a:pt x="80" y="212"/>
                    </a:cubicBezTo>
                    <a:cubicBezTo>
                      <a:pt x="76" y="216"/>
                      <a:pt x="76" y="216"/>
                      <a:pt x="76" y="216"/>
                    </a:cubicBezTo>
                    <a:cubicBezTo>
                      <a:pt x="75" y="220"/>
                      <a:pt x="75" y="220"/>
                      <a:pt x="75" y="220"/>
                    </a:cubicBezTo>
                    <a:cubicBezTo>
                      <a:pt x="80" y="232"/>
                      <a:pt x="80" y="232"/>
                      <a:pt x="80" y="232"/>
                    </a:cubicBezTo>
                    <a:cubicBezTo>
                      <a:pt x="103" y="259"/>
                      <a:pt x="103" y="259"/>
                      <a:pt x="103" y="259"/>
                    </a:cubicBezTo>
                    <a:cubicBezTo>
                      <a:pt x="110" y="277"/>
                      <a:pt x="110" y="277"/>
                      <a:pt x="110" y="277"/>
                    </a:cubicBezTo>
                    <a:cubicBezTo>
                      <a:pt x="114" y="282"/>
                      <a:pt x="114" y="282"/>
                      <a:pt x="114" y="282"/>
                    </a:cubicBezTo>
                    <a:cubicBezTo>
                      <a:pt x="120" y="285"/>
                      <a:pt x="120" y="285"/>
                      <a:pt x="120" y="285"/>
                    </a:cubicBezTo>
                    <a:cubicBezTo>
                      <a:pt x="133" y="288"/>
                      <a:pt x="133" y="288"/>
                      <a:pt x="133" y="288"/>
                    </a:cubicBezTo>
                    <a:cubicBezTo>
                      <a:pt x="136" y="294"/>
                      <a:pt x="136" y="294"/>
                      <a:pt x="136" y="294"/>
                    </a:cubicBezTo>
                    <a:cubicBezTo>
                      <a:pt x="136" y="308"/>
                      <a:pt x="136" y="308"/>
                      <a:pt x="136" y="308"/>
                    </a:cubicBezTo>
                    <a:cubicBezTo>
                      <a:pt x="135" y="322"/>
                      <a:pt x="135" y="322"/>
                      <a:pt x="135" y="322"/>
                    </a:cubicBezTo>
                    <a:cubicBezTo>
                      <a:pt x="117" y="361"/>
                      <a:pt x="117" y="361"/>
                      <a:pt x="117" y="361"/>
                    </a:cubicBezTo>
                    <a:cubicBezTo>
                      <a:pt x="110" y="353"/>
                      <a:pt x="110" y="353"/>
                      <a:pt x="110" y="353"/>
                    </a:cubicBezTo>
                    <a:cubicBezTo>
                      <a:pt x="105" y="345"/>
                      <a:pt x="105" y="345"/>
                      <a:pt x="105" y="345"/>
                    </a:cubicBezTo>
                    <a:cubicBezTo>
                      <a:pt x="104" y="336"/>
                      <a:pt x="104" y="336"/>
                      <a:pt x="104" y="336"/>
                    </a:cubicBezTo>
                    <a:cubicBezTo>
                      <a:pt x="108" y="326"/>
                      <a:pt x="108" y="326"/>
                      <a:pt x="108" y="326"/>
                    </a:cubicBezTo>
                    <a:cubicBezTo>
                      <a:pt x="103" y="323"/>
                      <a:pt x="103" y="323"/>
                      <a:pt x="103" y="323"/>
                    </a:cubicBezTo>
                    <a:cubicBezTo>
                      <a:pt x="91" y="323"/>
                      <a:pt x="91" y="323"/>
                      <a:pt x="91" y="323"/>
                    </a:cubicBezTo>
                    <a:cubicBezTo>
                      <a:pt x="85" y="320"/>
                      <a:pt x="85" y="320"/>
                      <a:pt x="85" y="320"/>
                    </a:cubicBezTo>
                    <a:cubicBezTo>
                      <a:pt x="76" y="315"/>
                      <a:pt x="76" y="315"/>
                      <a:pt x="76" y="315"/>
                    </a:cubicBezTo>
                    <a:cubicBezTo>
                      <a:pt x="74" y="313"/>
                      <a:pt x="74" y="313"/>
                      <a:pt x="74" y="313"/>
                    </a:cubicBezTo>
                    <a:cubicBezTo>
                      <a:pt x="73" y="308"/>
                      <a:pt x="73" y="308"/>
                      <a:pt x="73" y="308"/>
                    </a:cubicBezTo>
                    <a:cubicBezTo>
                      <a:pt x="70" y="297"/>
                      <a:pt x="70" y="297"/>
                      <a:pt x="70" y="297"/>
                    </a:cubicBezTo>
                    <a:cubicBezTo>
                      <a:pt x="68" y="296"/>
                      <a:pt x="68" y="296"/>
                      <a:pt x="68" y="296"/>
                    </a:cubicBezTo>
                    <a:cubicBezTo>
                      <a:pt x="65" y="297"/>
                      <a:pt x="65" y="297"/>
                      <a:pt x="65" y="297"/>
                    </a:cubicBezTo>
                    <a:cubicBezTo>
                      <a:pt x="62" y="297"/>
                      <a:pt x="62" y="297"/>
                      <a:pt x="62" y="297"/>
                    </a:cubicBezTo>
                    <a:cubicBezTo>
                      <a:pt x="61" y="292"/>
                      <a:pt x="61" y="292"/>
                      <a:pt x="61" y="292"/>
                    </a:cubicBezTo>
                    <a:cubicBezTo>
                      <a:pt x="62" y="287"/>
                      <a:pt x="62" y="287"/>
                      <a:pt x="62" y="287"/>
                    </a:cubicBezTo>
                    <a:cubicBezTo>
                      <a:pt x="65" y="279"/>
                      <a:pt x="65" y="279"/>
                      <a:pt x="65" y="279"/>
                    </a:cubicBezTo>
                    <a:cubicBezTo>
                      <a:pt x="67" y="263"/>
                      <a:pt x="67" y="263"/>
                      <a:pt x="67" y="263"/>
                    </a:cubicBezTo>
                    <a:cubicBezTo>
                      <a:pt x="66" y="256"/>
                      <a:pt x="66" y="256"/>
                      <a:pt x="66" y="256"/>
                    </a:cubicBezTo>
                    <a:cubicBezTo>
                      <a:pt x="61" y="246"/>
                      <a:pt x="61" y="246"/>
                      <a:pt x="61" y="246"/>
                    </a:cubicBezTo>
                    <a:cubicBezTo>
                      <a:pt x="55" y="265"/>
                      <a:pt x="55" y="265"/>
                      <a:pt x="55" y="265"/>
                    </a:cubicBezTo>
                    <a:cubicBezTo>
                      <a:pt x="50" y="275"/>
                      <a:pt x="50" y="275"/>
                      <a:pt x="50" y="275"/>
                    </a:cubicBezTo>
                    <a:cubicBezTo>
                      <a:pt x="42" y="280"/>
                      <a:pt x="42" y="280"/>
                      <a:pt x="42" y="280"/>
                    </a:cubicBezTo>
                    <a:cubicBezTo>
                      <a:pt x="36" y="267"/>
                      <a:pt x="36" y="267"/>
                      <a:pt x="36" y="267"/>
                    </a:cubicBezTo>
                    <a:cubicBezTo>
                      <a:pt x="24" y="261"/>
                      <a:pt x="24" y="261"/>
                      <a:pt x="24" y="261"/>
                    </a:cubicBezTo>
                    <a:cubicBezTo>
                      <a:pt x="10" y="263"/>
                      <a:pt x="10" y="263"/>
                      <a:pt x="10" y="263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2" y="288"/>
                      <a:pt x="2" y="288"/>
                      <a:pt x="2" y="288"/>
                    </a:cubicBezTo>
                    <a:cubicBezTo>
                      <a:pt x="20" y="312"/>
                      <a:pt x="20" y="312"/>
                      <a:pt x="20" y="312"/>
                    </a:cubicBezTo>
                    <a:cubicBezTo>
                      <a:pt x="14" y="320"/>
                      <a:pt x="14" y="320"/>
                      <a:pt x="14" y="320"/>
                    </a:cubicBezTo>
                    <a:cubicBezTo>
                      <a:pt x="23" y="333"/>
                      <a:pt x="23" y="333"/>
                      <a:pt x="23" y="333"/>
                    </a:cubicBezTo>
                    <a:cubicBezTo>
                      <a:pt x="33" y="333"/>
                      <a:pt x="33" y="333"/>
                      <a:pt x="33" y="333"/>
                    </a:cubicBezTo>
                    <a:cubicBezTo>
                      <a:pt x="38" y="322"/>
                      <a:pt x="38" y="322"/>
                      <a:pt x="38" y="322"/>
                    </a:cubicBezTo>
                    <a:cubicBezTo>
                      <a:pt x="32" y="303"/>
                      <a:pt x="32" y="303"/>
                      <a:pt x="32" y="303"/>
                    </a:cubicBezTo>
                    <a:cubicBezTo>
                      <a:pt x="45" y="308"/>
                      <a:pt x="45" y="308"/>
                      <a:pt x="45" y="308"/>
                    </a:cubicBezTo>
                    <a:cubicBezTo>
                      <a:pt x="58" y="319"/>
                      <a:pt x="58" y="319"/>
                      <a:pt x="58" y="319"/>
                    </a:cubicBezTo>
                    <a:cubicBezTo>
                      <a:pt x="77" y="346"/>
                      <a:pt x="77" y="346"/>
                      <a:pt x="77" y="346"/>
                    </a:cubicBezTo>
                    <a:cubicBezTo>
                      <a:pt x="82" y="363"/>
                      <a:pt x="82" y="363"/>
                      <a:pt x="82" y="363"/>
                    </a:cubicBezTo>
                    <a:cubicBezTo>
                      <a:pt x="63" y="382"/>
                      <a:pt x="63" y="382"/>
                      <a:pt x="63" y="382"/>
                    </a:cubicBezTo>
                    <a:cubicBezTo>
                      <a:pt x="65" y="400"/>
                      <a:pt x="65" y="400"/>
                      <a:pt x="65" y="400"/>
                    </a:cubicBezTo>
                    <a:cubicBezTo>
                      <a:pt x="48" y="397"/>
                      <a:pt x="48" y="397"/>
                      <a:pt x="48" y="397"/>
                    </a:cubicBezTo>
                    <a:cubicBezTo>
                      <a:pt x="40" y="397"/>
                      <a:pt x="40" y="397"/>
                      <a:pt x="40" y="397"/>
                    </a:cubicBezTo>
                    <a:cubicBezTo>
                      <a:pt x="32" y="400"/>
                      <a:pt x="32" y="400"/>
                      <a:pt x="32" y="400"/>
                    </a:cubicBezTo>
                    <a:cubicBezTo>
                      <a:pt x="36" y="408"/>
                      <a:pt x="36" y="408"/>
                      <a:pt x="36" y="408"/>
                    </a:cubicBezTo>
                    <a:cubicBezTo>
                      <a:pt x="40" y="414"/>
                      <a:pt x="40" y="414"/>
                      <a:pt x="40" y="414"/>
                    </a:cubicBezTo>
                    <a:cubicBezTo>
                      <a:pt x="45" y="419"/>
                      <a:pt x="45" y="419"/>
                      <a:pt x="45" y="419"/>
                    </a:cubicBezTo>
                    <a:cubicBezTo>
                      <a:pt x="51" y="424"/>
                      <a:pt x="51" y="424"/>
                      <a:pt x="51" y="424"/>
                    </a:cubicBezTo>
                    <a:cubicBezTo>
                      <a:pt x="48" y="425"/>
                      <a:pt x="48" y="425"/>
                      <a:pt x="48" y="425"/>
                    </a:cubicBezTo>
                    <a:cubicBezTo>
                      <a:pt x="42" y="429"/>
                      <a:pt x="42" y="429"/>
                      <a:pt x="42" y="429"/>
                    </a:cubicBezTo>
                    <a:cubicBezTo>
                      <a:pt x="50" y="435"/>
                      <a:pt x="50" y="435"/>
                      <a:pt x="50" y="435"/>
                    </a:cubicBezTo>
                    <a:cubicBezTo>
                      <a:pt x="62" y="439"/>
                      <a:pt x="62" y="439"/>
                      <a:pt x="62" y="439"/>
                    </a:cubicBezTo>
                    <a:cubicBezTo>
                      <a:pt x="75" y="438"/>
                      <a:pt x="75" y="438"/>
                      <a:pt x="75" y="438"/>
                    </a:cubicBezTo>
                    <a:cubicBezTo>
                      <a:pt x="85" y="429"/>
                      <a:pt x="85" y="429"/>
                      <a:pt x="85" y="429"/>
                    </a:cubicBezTo>
                    <a:cubicBezTo>
                      <a:pt x="84" y="422"/>
                      <a:pt x="84" y="422"/>
                      <a:pt x="84" y="422"/>
                    </a:cubicBezTo>
                    <a:cubicBezTo>
                      <a:pt x="81" y="412"/>
                      <a:pt x="81" y="412"/>
                      <a:pt x="81" y="412"/>
                    </a:cubicBezTo>
                    <a:cubicBezTo>
                      <a:pt x="80" y="404"/>
                      <a:pt x="80" y="404"/>
                      <a:pt x="80" y="404"/>
                    </a:cubicBezTo>
                    <a:cubicBezTo>
                      <a:pt x="87" y="400"/>
                      <a:pt x="87" y="400"/>
                      <a:pt x="87" y="400"/>
                    </a:cubicBezTo>
                    <a:cubicBezTo>
                      <a:pt x="92" y="399"/>
                      <a:pt x="92" y="399"/>
                      <a:pt x="92" y="399"/>
                    </a:cubicBezTo>
                    <a:cubicBezTo>
                      <a:pt x="96" y="394"/>
                      <a:pt x="96" y="394"/>
                      <a:pt x="96" y="394"/>
                    </a:cubicBezTo>
                    <a:cubicBezTo>
                      <a:pt x="100" y="390"/>
                      <a:pt x="100" y="390"/>
                      <a:pt x="100" y="390"/>
                    </a:cubicBezTo>
                    <a:cubicBezTo>
                      <a:pt x="108" y="389"/>
                      <a:pt x="108" y="389"/>
                      <a:pt x="108" y="389"/>
                    </a:cubicBezTo>
                    <a:cubicBezTo>
                      <a:pt x="125" y="393"/>
                      <a:pt x="125" y="393"/>
                      <a:pt x="125" y="393"/>
                    </a:cubicBezTo>
                    <a:cubicBezTo>
                      <a:pt x="121" y="400"/>
                      <a:pt x="121" y="400"/>
                      <a:pt x="121" y="400"/>
                    </a:cubicBezTo>
                    <a:cubicBezTo>
                      <a:pt x="108" y="409"/>
                      <a:pt x="108" y="409"/>
                      <a:pt x="108" y="409"/>
                    </a:cubicBezTo>
                    <a:cubicBezTo>
                      <a:pt x="98" y="418"/>
                      <a:pt x="98" y="418"/>
                      <a:pt x="98" y="418"/>
                    </a:cubicBezTo>
                    <a:cubicBezTo>
                      <a:pt x="97" y="432"/>
                      <a:pt x="97" y="432"/>
                      <a:pt x="97" y="432"/>
                    </a:cubicBezTo>
                    <a:cubicBezTo>
                      <a:pt x="101" y="448"/>
                      <a:pt x="101" y="448"/>
                      <a:pt x="101" y="448"/>
                    </a:cubicBezTo>
                    <a:cubicBezTo>
                      <a:pt x="109" y="462"/>
                      <a:pt x="109" y="462"/>
                      <a:pt x="109" y="462"/>
                    </a:cubicBezTo>
                    <a:cubicBezTo>
                      <a:pt x="117" y="469"/>
                      <a:pt x="117" y="469"/>
                      <a:pt x="117" y="469"/>
                    </a:cubicBezTo>
                    <a:cubicBezTo>
                      <a:pt x="109" y="477"/>
                      <a:pt x="109" y="477"/>
                      <a:pt x="109" y="477"/>
                    </a:cubicBezTo>
                    <a:cubicBezTo>
                      <a:pt x="106" y="483"/>
                      <a:pt x="106" y="483"/>
                      <a:pt x="106" y="483"/>
                    </a:cubicBezTo>
                    <a:cubicBezTo>
                      <a:pt x="108" y="495"/>
                      <a:pt x="108" y="495"/>
                      <a:pt x="108" y="495"/>
                    </a:cubicBezTo>
                    <a:cubicBezTo>
                      <a:pt x="108" y="502"/>
                      <a:pt x="108" y="502"/>
                      <a:pt x="108" y="502"/>
                    </a:cubicBezTo>
                    <a:cubicBezTo>
                      <a:pt x="106" y="507"/>
                      <a:pt x="106" y="507"/>
                      <a:pt x="106" y="507"/>
                    </a:cubicBezTo>
                    <a:cubicBezTo>
                      <a:pt x="104" y="513"/>
                      <a:pt x="104" y="513"/>
                      <a:pt x="104" y="513"/>
                    </a:cubicBezTo>
                    <a:cubicBezTo>
                      <a:pt x="98" y="521"/>
                      <a:pt x="98" y="521"/>
                      <a:pt x="98" y="521"/>
                    </a:cubicBezTo>
                    <a:cubicBezTo>
                      <a:pt x="85" y="535"/>
                      <a:pt x="85" y="535"/>
                      <a:pt x="85" y="535"/>
                    </a:cubicBezTo>
                    <a:cubicBezTo>
                      <a:pt x="80" y="544"/>
                      <a:pt x="80" y="544"/>
                      <a:pt x="80" y="544"/>
                    </a:cubicBezTo>
                    <a:cubicBezTo>
                      <a:pt x="82" y="552"/>
                      <a:pt x="82" y="552"/>
                      <a:pt x="82" y="552"/>
                    </a:cubicBezTo>
                    <a:cubicBezTo>
                      <a:pt x="89" y="556"/>
                      <a:pt x="89" y="556"/>
                      <a:pt x="89" y="556"/>
                    </a:cubicBezTo>
                    <a:cubicBezTo>
                      <a:pt x="104" y="551"/>
                      <a:pt x="104" y="551"/>
                      <a:pt x="104" y="551"/>
                    </a:cubicBezTo>
                    <a:cubicBezTo>
                      <a:pt x="113" y="555"/>
                      <a:pt x="113" y="555"/>
                      <a:pt x="113" y="555"/>
                    </a:cubicBezTo>
                    <a:cubicBezTo>
                      <a:pt x="114" y="543"/>
                      <a:pt x="114" y="543"/>
                      <a:pt x="114" y="543"/>
                    </a:cubicBezTo>
                    <a:cubicBezTo>
                      <a:pt x="120" y="540"/>
                      <a:pt x="120" y="540"/>
                      <a:pt x="120" y="540"/>
                    </a:cubicBezTo>
                    <a:cubicBezTo>
                      <a:pt x="139" y="544"/>
                      <a:pt x="139" y="544"/>
                      <a:pt x="139" y="544"/>
                    </a:cubicBezTo>
                    <a:cubicBezTo>
                      <a:pt x="148" y="541"/>
                      <a:pt x="148" y="541"/>
                      <a:pt x="148" y="541"/>
                    </a:cubicBezTo>
                    <a:cubicBezTo>
                      <a:pt x="154" y="536"/>
                      <a:pt x="154" y="536"/>
                      <a:pt x="154" y="536"/>
                    </a:cubicBezTo>
                    <a:cubicBezTo>
                      <a:pt x="160" y="533"/>
                      <a:pt x="160" y="533"/>
                      <a:pt x="160" y="533"/>
                    </a:cubicBezTo>
                    <a:cubicBezTo>
                      <a:pt x="169" y="538"/>
                      <a:pt x="169" y="538"/>
                      <a:pt x="169" y="538"/>
                    </a:cubicBezTo>
                    <a:cubicBezTo>
                      <a:pt x="167" y="542"/>
                      <a:pt x="167" y="542"/>
                      <a:pt x="167" y="542"/>
                    </a:cubicBezTo>
                    <a:cubicBezTo>
                      <a:pt x="163" y="551"/>
                      <a:pt x="163" y="551"/>
                      <a:pt x="163" y="551"/>
                    </a:cubicBezTo>
                    <a:cubicBezTo>
                      <a:pt x="160" y="555"/>
                      <a:pt x="160" y="555"/>
                      <a:pt x="160" y="555"/>
                    </a:cubicBezTo>
                    <a:cubicBezTo>
                      <a:pt x="164" y="559"/>
                      <a:pt x="164" y="559"/>
                      <a:pt x="164" y="559"/>
                    </a:cubicBezTo>
                    <a:cubicBezTo>
                      <a:pt x="164" y="561"/>
                      <a:pt x="164" y="561"/>
                      <a:pt x="164" y="561"/>
                    </a:cubicBezTo>
                    <a:cubicBezTo>
                      <a:pt x="178" y="559"/>
                      <a:pt x="178" y="559"/>
                      <a:pt x="178" y="559"/>
                    </a:cubicBezTo>
                    <a:cubicBezTo>
                      <a:pt x="185" y="549"/>
                      <a:pt x="185" y="549"/>
                      <a:pt x="185" y="549"/>
                    </a:cubicBezTo>
                    <a:cubicBezTo>
                      <a:pt x="193" y="521"/>
                      <a:pt x="193" y="521"/>
                      <a:pt x="193" y="521"/>
                    </a:cubicBezTo>
                    <a:cubicBezTo>
                      <a:pt x="201" y="505"/>
                      <a:pt x="201" y="505"/>
                      <a:pt x="201" y="505"/>
                    </a:cubicBezTo>
                    <a:cubicBezTo>
                      <a:pt x="203" y="503"/>
                      <a:pt x="203" y="503"/>
                      <a:pt x="203" y="503"/>
                    </a:cubicBezTo>
                    <a:cubicBezTo>
                      <a:pt x="201" y="496"/>
                      <a:pt x="201" y="496"/>
                      <a:pt x="201" y="496"/>
                    </a:cubicBezTo>
                    <a:cubicBezTo>
                      <a:pt x="197" y="482"/>
                      <a:pt x="197" y="482"/>
                      <a:pt x="197" y="482"/>
                    </a:cubicBezTo>
                    <a:cubicBezTo>
                      <a:pt x="198" y="475"/>
                      <a:pt x="198" y="475"/>
                      <a:pt x="198" y="475"/>
                    </a:cubicBezTo>
                    <a:cubicBezTo>
                      <a:pt x="205" y="465"/>
                      <a:pt x="205" y="465"/>
                      <a:pt x="205" y="465"/>
                    </a:cubicBezTo>
                    <a:cubicBezTo>
                      <a:pt x="216" y="460"/>
                      <a:pt x="216" y="460"/>
                      <a:pt x="216" y="460"/>
                    </a:cubicBezTo>
                    <a:cubicBezTo>
                      <a:pt x="225" y="463"/>
                      <a:pt x="225" y="463"/>
                      <a:pt x="225" y="463"/>
                    </a:cubicBezTo>
                    <a:cubicBezTo>
                      <a:pt x="231" y="475"/>
                      <a:pt x="231" y="475"/>
                      <a:pt x="231" y="475"/>
                    </a:cubicBezTo>
                    <a:cubicBezTo>
                      <a:pt x="230" y="484"/>
                      <a:pt x="230" y="484"/>
                      <a:pt x="230" y="484"/>
                    </a:cubicBezTo>
                    <a:cubicBezTo>
                      <a:pt x="227" y="489"/>
                      <a:pt x="227" y="489"/>
                      <a:pt x="227" y="489"/>
                    </a:cubicBezTo>
                    <a:cubicBezTo>
                      <a:pt x="223" y="493"/>
                      <a:pt x="223" y="493"/>
                      <a:pt x="223" y="493"/>
                    </a:cubicBezTo>
                    <a:cubicBezTo>
                      <a:pt x="221" y="498"/>
                      <a:pt x="221" y="498"/>
                      <a:pt x="221" y="498"/>
                    </a:cubicBezTo>
                    <a:cubicBezTo>
                      <a:pt x="221" y="507"/>
                      <a:pt x="221" y="507"/>
                      <a:pt x="221" y="507"/>
                    </a:cubicBezTo>
                    <a:cubicBezTo>
                      <a:pt x="223" y="513"/>
                      <a:pt x="223" y="513"/>
                      <a:pt x="223" y="513"/>
                    </a:cubicBezTo>
                    <a:cubicBezTo>
                      <a:pt x="224" y="518"/>
                      <a:pt x="224" y="518"/>
                      <a:pt x="224" y="518"/>
                    </a:cubicBezTo>
                    <a:cubicBezTo>
                      <a:pt x="221" y="526"/>
                      <a:pt x="221" y="526"/>
                      <a:pt x="221" y="526"/>
                    </a:cubicBezTo>
                    <a:cubicBezTo>
                      <a:pt x="257" y="523"/>
                      <a:pt x="257" y="523"/>
                      <a:pt x="257" y="523"/>
                    </a:cubicBezTo>
                    <a:cubicBezTo>
                      <a:pt x="272" y="526"/>
                      <a:pt x="272" y="526"/>
                      <a:pt x="272" y="526"/>
                    </a:cubicBezTo>
                    <a:cubicBezTo>
                      <a:pt x="283" y="538"/>
                      <a:pt x="283" y="538"/>
                      <a:pt x="283" y="538"/>
                    </a:cubicBezTo>
                    <a:cubicBezTo>
                      <a:pt x="276" y="537"/>
                      <a:pt x="276" y="537"/>
                      <a:pt x="276" y="537"/>
                    </a:cubicBezTo>
                    <a:cubicBezTo>
                      <a:pt x="270" y="539"/>
                      <a:pt x="270" y="539"/>
                      <a:pt x="270" y="539"/>
                    </a:cubicBezTo>
                    <a:cubicBezTo>
                      <a:pt x="259" y="544"/>
                      <a:pt x="259" y="544"/>
                      <a:pt x="259" y="544"/>
                    </a:cubicBezTo>
                    <a:cubicBezTo>
                      <a:pt x="264" y="554"/>
                      <a:pt x="264" y="554"/>
                      <a:pt x="264" y="554"/>
                    </a:cubicBezTo>
                    <a:cubicBezTo>
                      <a:pt x="248" y="553"/>
                      <a:pt x="248" y="553"/>
                      <a:pt x="248" y="553"/>
                    </a:cubicBezTo>
                    <a:cubicBezTo>
                      <a:pt x="216" y="544"/>
                      <a:pt x="216" y="544"/>
                      <a:pt x="216" y="544"/>
                    </a:cubicBezTo>
                    <a:cubicBezTo>
                      <a:pt x="199" y="548"/>
                      <a:pt x="199" y="548"/>
                      <a:pt x="199" y="548"/>
                    </a:cubicBezTo>
                    <a:cubicBezTo>
                      <a:pt x="191" y="559"/>
                      <a:pt x="191" y="559"/>
                      <a:pt x="191" y="559"/>
                    </a:cubicBezTo>
                    <a:cubicBezTo>
                      <a:pt x="190" y="574"/>
                      <a:pt x="190" y="574"/>
                      <a:pt x="190" y="574"/>
                    </a:cubicBezTo>
                    <a:cubicBezTo>
                      <a:pt x="193" y="589"/>
                      <a:pt x="193" y="589"/>
                      <a:pt x="193" y="589"/>
                    </a:cubicBezTo>
                    <a:cubicBezTo>
                      <a:pt x="190" y="588"/>
                      <a:pt x="190" y="588"/>
                      <a:pt x="190" y="588"/>
                    </a:cubicBezTo>
                    <a:cubicBezTo>
                      <a:pt x="188" y="587"/>
                      <a:pt x="188" y="587"/>
                      <a:pt x="188" y="587"/>
                    </a:cubicBezTo>
                    <a:cubicBezTo>
                      <a:pt x="186" y="585"/>
                      <a:pt x="186" y="585"/>
                      <a:pt x="186" y="585"/>
                    </a:cubicBezTo>
                    <a:cubicBezTo>
                      <a:pt x="184" y="583"/>
                      <a:pt x="184" y="583"/>
                      <a:pt x="184" y="583"/>
                    </a:cubicBezTo>
                    <a:cubicBezTo>
                      <a:pt x="173" y="585"/>
                      <a:pt x="173" y="585"/>
                      <a:pt x="173" y="585"/>
                    </a:cubicBezTo>
                    <a:cubicBezTo>
                      <a:pt x="113" y="576"/>
                      <a:pt x="113" y="576"/>
                      <a:pt x="113" y="576"/>
                    </a:cubicBezTo>
                    <a:cubicBezTo>
                      <a:pt x="105" y="574"/>
                      <a:pt x="105" y="574"/>
                      <a:pt x="105" y="574"/>
                    </a:cubicBezTo>
                    <a:cubicBezTo>
                      <a:pt x="97" y="574"/>
                      <a:pt x="97" y="574"/>
                      <a:pt x="97" y="574"/>
                    </a:cubicBezTo>
                    <a:cubicBezTo>
                      <a:pt x="89" y="578"/>
                      <a:pt x="89" y="578"/>
                      <a:pt x="89" y="578"/>
                    </a:cubicBezTo>
                    <a:cubicBezTo>
                      <a:pt x="83" y="589"/>
                      <a:pt x="83" y="589"/>
                      <a:pt x="83" y="589"/>
                    </a:cubicBezTo>
                    <a:cubicBezTo>
                      <a:pt x="83" y="601"/>
                      <a:pt x="83" y="601"/>
                      <a:pt x="83" y="601"/>
                    </a:cubicBezTo>
                    <a:cubicBezTo>
                      <a:pt x="88" y="608"/>
                      <a:pt x="88" y="608"/>
                      <a:pt x="88" y="608"/>
                    </a:cubicBezTo>
                    <a:cubicBezTo>
                      <a:pt x="111" y="595"/>
                      <a:pt x="111" y="595"/>
                      <a:pt x="111" y="595"/>
                    </a:cubicBezTo>
                    <a:cubicBezTo>
                      <a:pt x="127" y="597"/>
                      <a:pt x="127" y="597"/>
                      <a:pt x="127" y="597"/>
                    </a:cubicBezTo>
                    <a:cubicBezTo>
                      <a:pt x="145" y="603"/>
                      <a:pt x="145" y="603"/>
                      <a:pt x="145" y="603"/>
                    </a:cubicBezTo>
                    <a:cubicBezTo>
                      <a:pt x="162" y="607"/>
                      <a:pt x="162" y="607"/>
                      <a:pt x="162" y="607"/>
                    </a:cubicBezTo>
                    <a:cubicBezTo>
                      <a:pt x="174" y="613"/>
                      <a:pt x="174" y="613"/>
                      <a:pt x="174" y="613"/>
                    </a:cubicBezTo>
                    <a:cubicBezTo>
                      <a:pt x="197" y="641"/>
                      <a:pt x="197" y="641"/>
                      <a:pt x="197" y="641"/>
                    </a:cubicBezTo>
                    <a:cubicBezTo>
                      <a:pt x="212" y="652"/>
                      <a:pt x="212" y="652"/>
                      <a:pt x="212" y="652"/>
                    </a:cubicBezTo>
                    <a:cubicBezTo>
                      <a:pt x="207" y="658"/>
                      <a:pt x="207" y="658"/>
                      <a:pt x="207" y="658"/>
                    </a:cubicBezTo>
                    <a:cubicBezTo>
                      <a:pt x="228" y="676"/>
                      <a:pt x="228" y="676"/>
                      <a:pt x="228" y="676"/>
                    </a:cubicBezTo>
                    <a:cubicBezTo>
                      <a:pt x="239" y="684"/>
                      <a:pt x="239" y="684"/>
                      <a:pt x="239" y="684"/>
                    </a:cubicBezTo>
                    <a:cubicBezTo>
                      <a:pt x="254" y="686"/>
                      <a:pt x="254" y="686"/>
                      <a:pt x="254" y="686"/>
                    </a:cubicBezTo>
                    <a:cubicBezTo>
                      <a:pt x="236" y="695"/>
                      <a:pt x="236" y="695"/>
                      <a:pt x="236" y="695"/>
                    </a:cubicBezTo>
                    <a:cubicBezTo>
                      <a:pt x="220" y="690"/>
                      <a:pt x="220" y="690"/>
                      <a:pt x="220" y="690"/>
                    </a:cubicBezTo>
                    <a:cubicBezTo>
                      <a:pt x="203" y="680"/>
                      <a:pt x="203" y="680"/>
                      <a:pt x="203" y="680"/>
                    </a:cubicBezTo>
                    <a:cubicBezTo>
                      <a:pt x="188" y="675"/>
                      <a:pt x="188" y="675"/>
                      <a:pt x="188" y="675"/>
                    </a:cubicBezTo>
                    <a:cubicBezTo>
                      <a:pt x="188" y="681"/>
                      <a:pt x="188" y="681"/>
                      <a:pt x="188" y="681"/>
                    </a:cubicBezTo>
                    <a:cubicBezTo>
                      <a:pt x="196" y="688"/>
                      <a:pt x="196" y="688"/>
                      <a:pt x="196" y="688"/>
                    </a:cubicBezTo>
                    <a:cubicBezTo>
                      <a:pt x="194" y="694"/>
                      <a:pt x="194" y="694"/>
                      <a:pt x="194" y="694"/>
                    </a:cubicBezTo>
                    <a:cubicBezTo>
                      <a:pt x="185" y="696"/>
                      <a:pt x="185" y="696"/>
                      <a:pt x="185" y="696"/>
                    </a:cubicBezTo>
                    <a:cubicBezTo>
                      <a:pt x="169" y="684"/>
                      <a:pt x="169" y="684"/>
                      <a:pt x="169" y="684"/>
                    </a:cubicBezTo>
                    <a:cubicBezTo>
                      <a:pt x="146" y="672"/>
                      <a:pt x="146" y="672"/>
                      <a:pt x="146" y="672"/>
                    </a:cubicBezTo>
                    <a:cubicBezTo>
                      <a:pt x="139" y="670"/>
                      <a:pt x="139" y="670"/>
                      <a:pt x="139" y="670"/>
                    </a:cubicBezTo>
                    <a:cubicBezTo>
                      <a:pt x="136" y="668"/>
                      <a:pt x="136" y="668"/>
                      <a:pt x="136" y="668"/>
                    </a:cubicBezTo>
                    <a:cubicBezTo>
                      <a:pt x="136" y="662"/>
                      <a:pt x="136" y="662"/>
                      <a:pt x="136" y="662"/>
                    </a:cubicBezTo>
                    <a:cubicBezTo>
                      <a:pt x="137" y="656"/>
                      <a:pt x="137" y="656"/>
                      <a:pt x="137" y="656"/>
                    </a:cubicBezTo>
                    <a:cubicBezTo>
                      <a:pt x="136" y="652"/>
                      <a:pt x="136" y="652"/>
                      <a:pt x="136" y="652"/>
                    </a:cubicBezTo>
                    <a:cubicBezTo>
                      <a:pt x="135" y="647"/>
                      <a:pt x="135" y="647"/>
                      <a:pt x="135" y="647"/>
                    </a:cubicBezTo>
                    <a:cubicBezTo>
                      <a:pt x="135" y="644"/>
                      <a:pt x="135" y="644"/>
                      <a:pt x="135" y="644"/>
                    </a:cubicBezTo>
                    <a:cubicBezTo>
                      <a:pt x="135" y="640"/>
                      <a:pt x="135" y="640"/>
                      <a:pt x="135" y="640"/>
                    </a:cubicBezTo>
                    <a:cubicBezTo>
                      <a:pt x="131" y="635"/>
                      <a:pt x="131" y="635"/>
                      <a:pt x="131" y="635"/>
                    </a:cubicBezTo>
                    <a:cubicBezTo>
                      <a:pt x="129" y="637"/>
                      <a:pt x="129" y="637"/>
                      <a:pt x="129" y="637"/>
                    </a:cubicBezTo>
                    <a:cubicBezTo>
                      <a:pt x="103" y="630"/>
                      <a:pt x="103" y="630"/>
                      <a:pt x="103" y="630"/>
                    </a:cubicBezTo>
                    <a:cubicBezTo>
                      <a:pt x="98" y="629"/>
                      <a:pt x="98" y="629"/>
                      <a:pt x="98" y="629"/>
                    </a:cubicBezTo>
                    <a:cubicBezTo>
                      <a:pt x="108" y="635"/>
                      <a:pt x="108" y="635"/>
                      <a:pt x="108" y="635"/>
                    </a:cubicBezTo>
                    <a:cubicBezTo>
                      <a:pt x="97" y="651"/>
                      <a:pt x="97" y="651"/>
                      <a:pt x="97" y="651"/>
                    </a:cubicBezTo>
                    <a:cubicBezTo>
                      <a:pt x="94" y="659"/>
                      <a:pt x="94" y="659"/>
                      <a:pt x="94" y="659"/>
                    </a:cubicBezTo>
                    <a:cubicBezTo>
                      <a:pt x="94" y="670"/>
                      <a:pt x="94" y="670"/>
                      <a:pt x="94" y="670"/>
                    </a:cubicBezTo>
                    <a:cubicBezTo>
                      <a:pt x="104" y="664"/>
                      <a:pt x="104" y="664"/>
                      <a:pt x="104" y="664"/>
                    </a:cubicBezTo>
                    <a:cubicBezTo>
                      <a:pt x="111" y="667"/>
                      <a:pt x="111" y="667"/>
                      <a:pt x="111" y="667"/>
                    </a:cubicBezTo>
                    <a:cubicBezTo>
                      <a:pt x="122" y="686"/>
                      <a:pt x="122" y="686"/>
                      <a:pt x="122" y="686"/>
                    </a:cubicBezTo>
                    <a:cubicBezTo>
                      <a:pt x="136" y="695"/>
                      <a:pt x="136" y="695"/>
                      <a:pt x="136" y="695"/>
                    </a:cubicBezTo>
                    <a:cubicBezTo>
                      <a:pt x="137" y="704"/>
                      <a:pt x="137" y="704"/>
                      <a:pt x="137" y="704"/>
                    </a:cubicBezTo>
                    <a:cubicBezTo>
                      <a:pt x="139" y="709"/>
                      <a:pt x="139" y="709"/>
                      <a:pt x="139" y="709"/>
                    </a:cubicBezTo>
                    <a:cubicBezTo>
                      <a:pt x="142" y="711"/>
                      <a:pt x="142" y="711"/>
                      <a:pt x="142" y="711"/>
                    </a:cubicBezTo>
                    <a:cubicBezTo>
                      <a:pt x="150" y="709"/>
                      <a:pt x="150" y="709"/>
                      <a:pt x="150" y="709"/>
                    </a:cubicBezTo>
                    <a:cubicBezTo>
                      <a:pt x="144" y="724"/>
                      <a:pt x="144" y="724"/>
                      <a:pt x="144" y="724"/>
                    </a:cubicBezTo>
                    <a:cubicBezTo>
                      <a:pt x="136" y="725"/>
                      <a:pt x="136" y="725"/>
                      <a:pt x="136" y="725"/>
                    </a:cubicBezTo>
                    <a:cubicBezTo>
                      <a:pt x="122" y="714"/>
                      <a:pt x="122" y="714"/>
                      <a:pt x="122" y="714"/>
                    </a:cubicBezTo>
                    <a:cubicBezTo>
                      <a:pt x="88" y="709"/>
                      <a:pt x="88" y="709"/>
                      <a:pt x="88" y="709"/>
                    </a:cubicBezTo>
                    <a:cubicBezTo>
                      <a:pt x="79" y="704"/>
                      <a:pt x="79" y="704"/>
                      <a:pt x="79" y="704"/>
                    </a:cubicBezTo>
                    <a:cubicBezTo>
                      <a:pt x="65" y="664"/>
                      <a:pt x="65" y="664"/>
                      <a:pt x="65" y="664"/>
                    </a:cubicBezTo>
                    <a:cubicBezTo>
                      <a:pt x="63" y="655"/>
                      <a:pt x="63" y="655"/>
                      <a:pt x="63" y="655"/>
                    </a:cubicBezTo>
                    <a:cubicBezTo>
                      <a:pt x="62" y="646"/>
                      <a:pt x="62" y="646"/>
                      <a:pt x="62" y="646"/>
                    </a:cubicBezTo>
                    <a:cubicBezTo>
                      <a:pt x="64" y="638"/>
                      <a:pt x="64" y="638"/>
                      <a:pt x="64" y="638"/>
                    </a:cubicBezTo>
                    <a:cubicBezTo>
                      <a:pt x="70" y="629"/>
                      <a:pt x="70" y="629"/>
                      <a:pt x="70" y="629"/>
                    </a:cubicBezTo>
                    <a:cubicBezTo>
                      <a:pt x="49" y="598"/>
                      <a:pt x="49" y="598"/>
                      <a:pt x="49" y="598"/>
                    </a:cubicBezTo>
                    <a:cubicBezTo>
                      <a:pt x="45" y="588"/>
                      <a:pt x="45" y="588"/>
                      <a:pt x="45" y="588"/>
                    </a:cubicBezTo>
                    <a:cubicBezTo>
                      <a:pt x="41" y="585"/>
                      <a:pt x="41" y="585"/>
                      <a:pt x="41" y="585"/>
                    </a:cubicBezTo>
                    <a:cubicBezTo>
                      <a:pt x="35" y="584"/>
                      <a:pt x="35" y="584"/>
                      <a:pt x="35" y="584"/>
                    </a:cubicBezTo>
                    <a:cubicBezTo>
                      <a:pt x="30" y="583"/>
                      <a:pt x="30" y="583"/>
                      <a:pt x="30" y="583"/>
                    </a:cubicBezTo>
                    <a:cubicBezTo>
                      <a:pt x="24" y="586"/>
                      <a:pt x="24" y="586"/>
                      <a:pt x="24" y="586"/>
                    </a:cubicBezTo>
                    <a:cubicBezTo>
                      <a:pt x="24" y="592"/>
                      <a:pt x="24" y="592"/>
                      <a:pt x="24" y="592"/>
                    </a:cubicBezTo>
                    <a:cubicBezTo>
                      <a:pt x="24" y="600"/>
                      <a:pt x="24" y="600"/>
                      <a:pt x="24" y="600"/>
                    </a:cubicBezTo>
                    <a:cubicBezTo>
                      <a:pt x="23" y="607"/>
                      <a:pt x="23" y="607"/>
                      <a:pt x="23" y="607"/>
                    </a:cubicBezTo>
                    <a:cubicBezTo>
                      <a:pt x="16" y="625"/>
                      <a:pt x="16" y="625"/>
                      <a:pt x="16" y="625"/>
                    </a:cubicBezTo>
                    <a:cubicBezTo>
                      <a:pt x="10" y="652"/>
                      <a:pt x="10" y="652"/>
                      <a:pt x="10" y="652"/>
                    </a:cubicBezTo>
                    <a:cubicBezTo>
                      <a:pt x="11" y="676"/>
                      <a:pt x="11" y="676"/>
                      <a:pt x="11" y="676"/>
                    </a:cubicBezTo>
                    <a:cubicBezTo>
                      <a:pt x="26" y="686"/>
                      <a:pt x="26" y="686"/>
                      <a:pt x="26" y="686"/>
                    </a:cubicBezTo>
                    <a:cubicBezTo>
                      <a:pt x="44" y="695"/>
                      <a:pt x="44" y="695"/>
                      <a:pt x="44" y="695"/>
                    </a:cubicBezTo>
                    <a:cubicBezTo>
                      <a:pt x="47" y="704"/>
                      <a:pt x="47" y="704"/>
                      <a:pt x="47" y="704"/>
                    </a:cubicBezTo>
                    <a:cubicBezTo>
                      <a:pt x="42" y="708"/>
                      <a:pt x="42" y="708"/>
                      <a:pt x="42" y="708"/>
                    </a:cubicBezTo>
                    <a:cubicBezTo>
                      <a:pt x="35" y="708"/>
                      <a:pt x="35" y="708"/>
                      <a:pt x="35" y="708"/>
                    </a:cubicBezTo>
                    <a:cubicBezTo>
                      <a:pt x="32" y="704"/>
                      <a:pt x="32" y="704"/>
                      <a:pt x="32" y="704"/>
                    </a:cubicBezTo>
                    <a:cubicBezTo>
                      <a:pt x="29" y="708"/>
                      <a:pt x="29" y="708"/>
                      <a:pt x="29" y="708"/>
                    </a:cubicBezTo>
                    <a:cubicBezTo>
                      <a:pt x="27" y="709"/>
                      <a:pt x="27" y="709"/>
                      <a:pt x="27" y="709"/>
                    </a:cubicBezTo>
                    <a:cubicBezTo>
                      <a:pt x="26" y="712"/>
                      <a:pt x="26" y="712"/>
                      <a:pt x="26" y="712"/>
                    </a:cubicBezTo>
                    <a:cubicBezTo>
                      <a:pt x="28" y="720"/>
                      <a:pt x="28" y="720"/>
                      <a:pt x="28" y="720"/>
                    </a:cubicBezTo>
                    <a:cubicBezTo>
                      <a:pt x="30" y="721"/>
                      <a:pt x="30" y="721"/>
                      <a:pt x="30" y="721"/>
                    </a:cubicBezTo>
                    <a:cubicBezTo>
                      <a:pt x="44" y="735"/>
                      <a:pt x="44" y="735"/>
                      <a:pt x="44" y="735"/>
                    </a:cubicBezTo>
                    <a:cubicBezTo>
                      <a:pt x="48" y="736"/>
                      <a:pt x="48" y="736"/>
                      <a:pt x="48" y="736"/>
                    </a:cubicBezTo>
                    <a:cubicBezTo>
                      <a:pt x="54" y="735"/>
                      <a:pt x="54" y="735"/>
                      <a:pt x="54" y="735"/>
                    </a:cubicBezTo>
                    <a:cubicBezTo>
                      <a:pt x="59" y="732"/>
                      <a:pt x="59" y="732"/>
                      <a:pt x="59" y="732"/>
                    </a:cubicBezTo>
                    <a:cubicBezTo>
                      <a:pt x="61" y="729"/>
                      <a:pt x="61" y="729"/>
                      <a:pt x="61" y="729"/>
                    </a:cubicBezTo>
                    <a:cubicBezTo>
                      <a:pt x="63" y="724"/>
                      <a:pt x="63" y="724"/>
                      <a:pt x="63" y="724"/>
                    </a:cubicBezTo>
                    <a:cubicBezTo>
                      <a:pt x="67" y="728"/>
                      <a:pt x="67" y="728"/>
                      <a:pt x="67" y="728"/>
                    </a:cubicBezTo>
                    <a:cubicBezTo>
                      <a:pt x="70" y="735"/>
                      <a:pt x="70" y="735"/>
                      <a:pt x="70" y="735"/>
                    </a:cubicBezTo>
                    <a:cubicBezTo>
                      <a:pt x="70" y="738"/>
                      <a:pt x="70" y="738"/>
                      <a:pt x="70" y="738"/>
                    </a:cubicBezTo>
                    <a:cubicBezTo>
                      <a:pt x="87" y="745"/>
                      <a:pt x="87" y="745"/>
                      <a:pt x="87" y="745"/>
                    </a:cubicBezTo>
                    <a:cubicBezTo>
                      <a:pt x="92" y="753"/>
                      <a:pt x="92" y="753"/>
                      <a:pt x="92" y="753"/>
                    </a:cubicBezTo>
                    <a:cubicBezTo>
                      <a:pt x="94" y="766"/>
                      <a:pt x="94" y="766"/>
                      <a:pt x="94" y="766"/>
                    </a:cubicBezTo>
                    <a:cubicBezTo>
                      <a:pt x="104" y="762"/>
                      <a:pt x="104" y="762"/>
                      <a:pt x="104" y="762"/>
                    </a:cubicBezTo>
                    <a:cubicBezTo>
                      <a:pt x="112" y="761"/>
                      <a:pt x="112" y="761"/>
                      <a:pt x="112" y="761"/>
                    </a:cubicBezTo>
                    <a:cubicBezTo>
                      <a:pt x="127" y="760"/>
                      <a:pt x="127" y="760"/>
                      <a:pt x="127" y="760"/>
                    </a:cubicBezTo>
                    <a:cubicBezTo>
                      <a:pt x="134" y="762"/>
                      <a:pt x="134" y="762"/>
                      <a:pt x="134" y="762"/>
                    </a:cubicBezTo>
                    <a:cubicBezTo>
                      <a:pt x="139" y="762"/>
                      <a:pt x="139" y="762"/>
                      <a:pt x="139" y="762"/>
                    </a:cubicBezTo>
                    <a:cubicBezTo>
                      <a:pt x="146" y="760"/>
                      <a:pt x="146" y="760"/>
                      <a:pt x="146" y="760"/>
                    </a:cubicBezTo>
                    <a:cubicBezTo>
                      <a:pt x="148" y="753"/>
                      <a:pt x="148" y="753"/>
                      <a:pt x="148" y="753"/>
                    </a:cubicBezTo>
                    <a:cubicBezTo>
                      <a:pt x="151" y="747"/>
                      <a:pt x="151" y="747"/>
                      <a:pt x="151" y="747"/>
                    </a:cubicBezTo>
                    <a:cubicBezTo>
                      <a:pt x="155" y="744"/>
                      <a:pt x="155" y="744"/>
                      <a:pt x="155" y="744"/>
                    </a:cubicBezTo>
                    <a:cubicBezTo>
                      <a:pt x="159" y="744"/>
                      <a:pt x="159" y="744"/>
                      <a:pt x="159" y="744"/>
                    </a:cubicBezTo>
                    <a:cubicBezTo>
                      <a:pt x="168" y="749"/>
                      <a:pt x="168" y="749"/>
                      <a:pt x="168" y="749"/>
                    </a:cubicBezTo>
                    <a:cubicBezTo>
                      <a:pt x="174" y="749"/>
                      <a:pt x="174" y="749"/>
                      <a:pt x="174" y="749"/>
                    </a:cubicBezTo>
                    <a:cubicBezTo>
                      <a:pt x="179" y="746"/>
                      <a:pt x="179" y="746"/>
                      <a:pt x="179" y="746"/>
                    </a:cubicBezTo>
                    <a:cubicBezTo>
                      <a:pt x="185" y="739"/>
                      <a:pt x="185" y="739"/>
                      <a:pt x="185" y="739"/>
                    </a:cubicBezTo>
                    <a:cubicBezTo>
                      <a:pt x="188" y="738"/>
                      <a:pt x="188" y="738"/>
                      <a:pt x="188" y="738"/>
                    </a:cubicBezTo>
                    <a:cubicBezTo>
                      <a:pt x="196" y="742"/>
                      <a:pt x="196" y="742"/>
                      <a:pt x="196" y="742"/>
                    </a:cubicBezTo>
                    <a:cubicBezTo>
                      <a:pt x="196" y="750"/>
                      <a:pt x="196" y="750"/>
                      <a:pt x="196" y="750"/>
                    </a:cubicBezTo>
                    <a:cubicBezTo>
                      <a:pt x="189" y="759"/>
                      <a:pt x="189" y="759"/>
                      <a:pt x="189" y="759"/>
                    </a:cubicBezTo>
                    <a:cubicBezTo>
                      <a:pt x="178" y="766"/>
                      <a:pt x="178" y="766"/>
                      <a:pt x="178" y="766"/>
                    </a:cubicBezTo>
                    <a:cubicBezTo>
                      <a:pt x="185" y="768"/>
                      <a:pt x="185" y="768"/>
                      <a:pt x="185" y="768"/>
                    </a:cubicBezTo>
                    <a:cubicBezTo>
                      <a:pt x="190" y="772"/>
                      <a:pt x="190" y="772"/>
                      <a:pt x="190" y="772"/>
                    </a:cubicBezTo>
                    <a:cubicBezTo>
                      <a:pt x="195" y="777"/>
                      <a:pt x="195" y="777"/>
                      <a:pt x="195" y="777"/>
                    </a:cubicBezTo>
                    <a:cubicBezTo>
                      <a:pt x="198" y="783"/>
                      <a:pt x="198" y="783"/>
                      <a:pt x="198" y="783"/>
                    </a:cubicBezTo>
                    <a:cubicBezTo>
                      <a:pt x="180" y="784"/>
                      <a:pt x="180" y="784"/>
                      <a:pt x="180" y="784"/>
                    </a:cubicBezTo>
                    <a:cubicBezTo>
                      <a:pt x="162" y="787"/>
                      <a:pt x="162" y="787"/>
                      <a:pt x="162" y="787"/>
                    </a:cubicBezTo>
                    <a:cubicBezTo>
                      <a:pt x="149" y="797"/>
                      <a:pt x="149" y="797"/>
                      <a:pt x="149" y="797"/>
                    </a:cubicBezTo>
                    <a:cubicBezTo>
                      <a:pt x="146" y="817"/>
                      <a:pt x="146" y="817"/>
                      <a:pt x="146" y="817"/>
                    </a:cubicBezTo>
                    <a:cubicBezTo>
                      <a:pt x="156" y="814"/>
                      <a:pt x="156" y="814"/>
                      <a:pt x="156" y="814"/>
                    </a:cubicBezTo>
                    <a:cubicBezTo>
                      <a:pt x="158" y="819"/>
                      <a:pt x="158" y="819"/>
                      <a:pt x="158" y="819"/>
                    </a:cubicBezTo>
                    <a:cubicBezTo>
                      <a:pt x="155" y="829"/>
                      <a:pt x="155" y="829"/>
                      <a:pt x="155" y="829"/>
                    </a:cubicBezTo>
                    <a:cubicBezTo>
                      <a:pt x="155" y="840"/>
                      <a:pt x="155" y="840"/>
                      <a:pt x="155" y="840"/>
                    </a:cubicBezTo>
                    <a:cubicBezTo>
                      <a:pt x="153" y="841"/>
                      <a:pt x="153" y="841"/>
                      <a:pt x="153" y="841"/>
                    </a:cubicBezTo>
                    <a:cubicBezTo>
                      <a:pt x="152" y="845"/>
                      <a:pt x="152" y="845"/>
                      <a:pt x="152" y="845"/>
                    </a:cubicBezTo>
                    <a:cubicBezTo>
                      <a:pt x="152" y="850"/>
                      <a:pt x="152" y="850"/>
                      <a:pt x="152" y="850"/>
                    </a:cubicBezTo>
                    <a:cubicBezTo>
                      <a:pt x="159" y="852"/>
                      <a:pt x="159" y="852"/>
                      <a:pt x="159" y="852"/>
                    </a:cubicBezTo>
                    <a:cubicBezTo>
                      <a:pt x="170" y="853"/>
                      <a:pt x="170" y="853"/>
                      <a:pt x="170" y="853"/>
                    </a:cubicBezTo>
                    <a:cubicBezTo>
                      <a:pt x="175" y="855"/>
                      <a:pt x="175" y="855"/>
                      <a:pt x="175" y="855"/>
                    </a:cubicBezTo>
                    <a:cubicBezTo>
                      <a:pt x="178" y="857"/>
                      <a:pt x="178" y="857"/>
                      <a:pt x="178" y="857"/>
                    </a:cubicBezTo>
                    <a:cubicBezTo>
                      <a:pt x="181" y="866"/>
                      <a:pt x="181" y="866"/>
                      <a:pt x="181" y="866"/>
                    </a:cubicBezTo>
                    <a:cubicBezTo>
                      <a:pt x="179" y="875"/>
                      <a:pt x="179" y="875"/>
                      <a:pt x="179" y="875"/>
                    </a:cubicBezTo>
                    <a:cubicBezTo>
                      <a:pt x="169" y="892"/>
                      <a:pt x="169" y="892"/>
                      <a:pt x="169" y="892"/>
                    </a:cubicBezTo>
                    <a:cubicBezTo>
                      <a:pt x="167" y="894"/>
                      <a:pt x="167" y="894"/>
                      <a:pt x="167" y="894"/>
                    </a:cubicBezTo>
                    <a:cubicBezTo>
                      <a:pt x="163" y="893"/>
                      <a:pt x="163" y="893"/>
                      <a:pt x="163" y="893"/>
                    </a:cubicBezTo>
                    <a:cubicBezTo>
                      <a:pt x="161" y="893"/>
                      <a:pt x="161" y="893"/>
                      <a:pt x="161" y="893"/>
                    </a:cubicBezTo>
                    <a:cubicBezTo>
                      <a:pt x="159" y="907"/>
                      <a:pt x="159" y="907"/>
                      <a:pt x="159" y="907"/>
                    </a:cubicBezTo>
                    <a:cubicBezTo>
                      <a:pt x="158" y="910"/>
                      <a:pt x="158" y="910"/>
                      <a:pt x="158" y="910"/>
                    </a:cubicBezTo>
                    <a:cubicBezTo>
                      <a:pt x="155" y="915"/>
                      <a:pt x="155" y="915"/>
                      <a:pt x="155" y="915"/>
                    </a:cubicBezTo>
                    <a:cubicBezTo>
                      <a:pt x="155" y="920"/>
                      <a:pt x="155" y="920"/>
                      <a:pt x="155" y="920"/>
                    </a:cubicBezTo>
                    <a:cubicBezTo>
                      <a:pt x="173" y="919"/>
                      <a:pt x="173" y="919"/>
                      <a:pt x="173" y="919"/>
                    </a:cubicBezTo>
                    <a:cubicBezTo>
                      <a:pt x="182" y="921"/>
                      <a:pt x="182" y="921"/>
                      <a:pt x="182" y="921"/>
                    </a:cubicBezTo>
                    <a:cubicBezTo>
                      <a:pt x="188" y="926"/>
                      <a:pt x="188" y="926"/>
                      <a:pt x="188" y="926"/>
                    </a:cubicBezTo>
                    <a:cubicBezTo>
                      <a:pt x="189" y="936"/>
                      <a:pt x="189" y="936"/>
                      <a:pt x="189" y="936"/>
                    </a:cubicBezTo>
                    <a:cubicBezTo>
                      <a:pt x="182" y="956"/>
                      <a:pt x="182" y="956"/>
                      <a:pt x="182" y="956"/>
                    </a:cubicBezTo>
                    <a:cubicBezTo>
                      <a:pt x="184" y="965"/>
                      <a:pt x="184" y="965"/>
                      <a:pt x="184" y="965"/>
                    </a:cubicBezTo>
                    <a:cubicBezTo>
                      <a:pt x="192" y="967"/>
                      <a:pt x="192" y="967"/>
                      <a:pt x="192" y="967"/>
                    </a:cubicBezTo>
                    <a:cubicBezTo>
                      <a:pt x="223" y="956"/>
                      <a:pt x="223" y="956"/>
                      <a:pt x="223" y="956"/>
                    </a:cubicBezTo>
                    <a:cubicBezTo>
                      <a:pt x="240" y="960"/>
                      <a:pt x="240" y="960"/>
                      <a:pt x="240" y="960"/>
                    </a:cubicBezTo>
                    <a:cubicBezTo>
                      <a:pt x="240" y="950"/>
                      <a:pt x="240" y="950"/>
                      <a:pt x="240" y="950"/>
                    </a:cubicBezTo>
                    <a:cubicBezTo>
                      <a:pt x="241" y="942"/>
                      <a:pt x="241" y="942"/>
                      <a:pt x="241" y="942"/>
                    </a:cubicBezTo>
                    <a:cubicBezTo>
                      <a:pt x="258" y="886"/>
                      <a:pt x="258" y="886"/>
                      <a:pt x="258" y="886"/>
                    </a:cubicBezTo>
                    <a:cubicBezTo>
                      <a:pt x="261" y="881"/>
                      <a:pt x="261" y="881"/>
                      <a:pt x="261" y="881"/>
                    </a:cubicBezTo>
                    <a:cubicBezTo>
                      <a:pt x="269" y="875"/>
                      <a:pt x="269" y="875"/>
                      <a:pt x="269" y="875"/>
                    </a:cubicBezTo>
                    <a:cubicBezTo>
                      <a:pt x="289" y="869"/>
                      <a:pt x="289" y="869"/>
                      <a:pt x="289" y="869"/>
                    </a:cubicBezTo>
                    <a:cubicBezTo>
                      <a:pt x="294" y="866"/>
                      <a:pt x="294" y="866"/>
                      <a:pt x="294" y="866"/>
                    </a:cubicBezTo>
                    <a:cubicBezTo>
                      <a:pt x="298" y="857"/>
                      <a:pt x="298" y="857"/>
                      <a:pt x="298" y="857"/>
                    </a:cubicBezTo>
                    <a:cubicBezTo>
                      <a:pt x="298" y="852"/>
                      <a:pt x="298" y="852"/>
                      <a:pt x="298" y="852"/>
                    </a:cubicBezTo>
                    <a:cubicBezTo>
                      <a:pt x="300" y="847"/>
                      <a:pt x="300" y="847"/>
                      <a:pt x="300" y="847"/>
                    </a:cubicBezTo>
                    <a:cubicBezTo>
                      <a:pt x="309" y="846"/>
                      <a:pt x="309" y="846"/>
                      <a:pt x="309" y="846"/>
                    </a:cubicBezTo>
                    <a:cubicBezTo>
                      <a:pt x="312" y="847"/>
                      <a:pt x="312" y="847"/>
                      <a:pt x="312" y="847"/>
                    </a:cubicBezTo>
                    <a:cubicBezTo>
                      <a:pt x="319" y="851"/>
                      <a:pt x="319" y="851"/>
                      <a:pt x="319" y="851"/>
                    </a:cubicBezTo>
                    <a:cubicBezTo>
                      <a:pt x="323" y="852"/>
                      <a:pt x="323" y="852"/>
                      <a:pt x="323" y="852"/>
                    </a:cubicBezTo>
                    <a:cubicBezTo>
                      <a:pt x="325" y="850"/>
                      <a:pt x="325" y="850"/>
                      <a:pt x="325" y="850"/>
                    </a:cubicBezTo>
                    <a:cubicBezTo>
                      <a:pt x="326" y="846"/>
                      <a:pt x="326" y="846"/>
                      <a:pt x="326" y="846"/>
                    </a:cubicBezTo>
                    <a:cubicBezTo>
                      <a:pt x="325" y="842"/>
                      <a:pt x="325" y="842"/>
                      <a:pt x="325" y="842"/>
                    </a:cubicBezTo>
                    <a:cubicBezTo>
                      <a:pt x="323" y="840"/>
                      <a:pt x="323" y="840"/>
                      <a:pt x="323" y="840"/>
                    </a:cubicBezTo>
                    <a:cubicBezTo>
                      <a:pt x="312" y="836"/>
                      <a:pt x="312" y="836"/>
                      <a:pt x="312" y="836"/>
                    </a:cubicBezTo>
                    <a:cubicBezTo>
                      <a:pt x="322" y="827"/>
                      <a:pt x="322" y="827"/>
                      <a:pt x="322" y="827"/>
                    </a:cubicBezTo>
                    <a:cubicBezTo>
                      <a:pt x="349" y="811"/>
                      <a:pt x="349" y="811"/>
                      <a:pt x="349" y="811"/>
                    </a:cubicBezTo>
                    <a:cubicBezTo>
                      <a:pt x="333" y="792"/>
                      <a:pt x="333" y="792"/>
                      <a:pt x="333" y="792"/>
                    </a:cubicBezTo>
                    <a:cubicBezTo>
                      <a:pt x="331" y="782"/>
                      <a:pt x="331" y="782"/>
                      <a:pt x="331" y="782"/>
                    </a:cubicBezTo>
                    <a:cubicBezTo>
                      <a:pt x="352" y="775"/>
                      <a:pt x="352" y="775"/>
                      <a:pt x="352" y="775"/>
                    </a:cubicBezTo>
                    <a:cubicBezTo>
                      <a:pt x="352" y="768"/>
                      <a:pt x="352" y="768"/>
                      <a:pt x="352" y="768"/>
                    </a:cubicBezTo>
                    <a:cubicBezTo>
                      <a:pt x="348" y="758"/>
                      <a:pt x="348" y="758"/>
                      <a:pt x="348" y="758"/>
                    </a:cubicBezTo>
                    <a:cubicBezTo>
                      <a:pt x="345" y="746"/>
                      <a:pt x="345" y="746"/>
                      <a:pt x="345" y="746"/>
                    </a:cubicBezTo>
                    <a:cubicBezTo>
                      <a:pt x="347" y="738"/>
                      <a:pt x="347" y="738"/>
                      <a:pt x="347" y="738"/>
                    </a:cubicBezTo>
                    <a:cubicBezTo>
                      <a:pt x="353" y="729"/>
                      <a:pt x="353" y="729"/>
                      <a:pt x="353" y="729"/>
                    </a:cubicBezTo>
                    <a:cubicBezTo>
                      <a:pt x="360" y="722"/>
                      <a:pt x="360" y="722"/>
                      <a:pt x="360" y="722"/>
                    </a:cubicBezTo>
                    <a:cubicBezTo>
                      <a:pt x="368" y="720"/>
                      <a:pt x="368" y="720"/>
                      <a:pt x="368" y="720"/>
                    </a:cubicBezTo>
                    <a:cubicBezTo>
                      <a:pt x="376" y="726"/>
                      <a:pt x="376" y="726"/>
                      <a:pt x="376" y="726"/>
                    </a:cubicBezTo>
                    <a:cubicBezTo>
                      <a:pt x="380" y="738"/>
                      <a:pt x="380" y="738"/>
                      <a:pt x="380" y="738"/>
                    </a:cubicBezTo>
                    <a:cubicBezTo>
                      <a:pt x="381" y="750"/>
                      <a:pt x="381" y="750"/>
                      <a:pt x="381" y="750"/>
                    </a:cubicBezTo>
                    <a:cubicBezTo>
                      <a:pt x="377" y="760"/>
                      <a:pt x="377" y="760"/>
                      <a:pt x="377" y="760"/>
                    </a:cubicBezTo>
                    <a:cubicBezTo>
                      <a:pt x="380" y="777"/>
                      <a:pt x="380" y="777"/>
                      <a:pt x="380" y="777"/>
                    </a:cubicBezTo>
                    <a:cubicBezTo>
                      <a:pt x="377" y="819"/>
                      <a:pt x="377" y="819"/>
                      <a:pt x="377" y="819"/>
                    </a:cubicBezTo>
                    <a:cubicBezTo>
                      <a:pt x="382" y="835"/>
                      <a:pt x="382" y="835"/>
                      <a:pt x="382" y="835"/>
                    </a:cubicBezTo>
                    <a:cubicBezTo>
                      <a:pt x="388" y="839"/>
                      <a:pt x="388" y="839"/>
                      <a:pt x="388" y="839"/>
                    </a:cubicBezTo>
                    <a:cubicBezTo>
                      <a:pt x="414" y="846"/>
                      <a:pt x="414" y="846"/>
                      <a:pt x="414" y="846"/>
                    </a:cubicBezTo>
                    <a:cubicBezTo>
                      <a:pt x="434" y="860"/>
                      <a:pt x="434" y="860"/>
                      <a:pt x="434" y="860"/>
                    </a:cubicBezTo>
                    <a:cubicBezTo>
                      <a:pt x="443" y="863"/>
                      <a:pt x="443" y="863"/>
                      <a:pt x="443" y="863"/>
                    </a:cubicBezTo>
                    <a:cubicBezTo>
                      <a:pt x="439" y="853"/>
                      <a:pt x="439" y="853"/>
                      <a:pt x="439" y="853"/>
                    </a:cubicBezTo>
                    <a:cubicBezTo>
                      <a:pt x="439" y="844"/>
                      <a:pt x="439" y="844"/>
                      <a:pt x="439" y="844"/>
                    </a:cubicBezTo>
                    <a:cubicBezTo>
                      <a:pt x="442" y="836"/>
                      <a:pt x="442" y="836"/>
                      <a:pt x="442" y="836"/>
                    </a:cubicBezTo>
                    <a:cubicBezTo>
                      <a:pt x="447" y="829"/>
                      <a:pt x="447" y="829"/>
                      <a:pt x="447" y="829"/>
                    </a:cubicBezTo>
                    <a:cubicBezTo>
                      <a:pt x="466" y="838"/>
                      <a:pt x="466" y="838"/>
                      <a:pt x="466" y="838"/>
                    </a:cubicBezTo>
                    <a:cubicBezTo>
                      <a:pt x="472" y="832"/>
                      <a:pt x="472" y="832"/>
                      <a:pt x="472" y="832"/>
                    </a:cubicBezTo>
                    <a:cubicBezTo>
                      <a:pt x="471" y="798"/>
                      <a:pt x="471" y="798"/>
                      <a:pt x="471" y="798"/>
                    </a:cubicBezTo>
                    <a:cubicBezTo>
                      <a:pt x="509" y="760"/>
                      <a:pt x="509" y="760"/>
                      <a:pt x="509" y="760"/>
                    </a:cubicBezTo>
                    <a:cubicBezTo>
                      <a:pt x="504" y="750"/>
                      <a:pt x="504" y="750"/>
                      <a:pt x="504" y="750"/>
                    </a:cubicBezTo>
                    <a:cubicBezTo>
                      <a:pt x="507" y="741"/>
                      <a:pt x="507" y="741"/>
                      <a:pt x="507" y="741"/>
                    </a:cubicBezTo>
                    <a:cubicBezTo>
                      <a:pt x="514" y="733"/>
                      <a:pt x="514" y="733"/>
                      <a:pt x="514" y="733"/>
                    </a:cubicBezTo>
                    <a:cubicBezTo>
                      <a:pt x="518" y="727"/>
                      <a:pt x="518" y="727"/>
                      <a:pt x="518" y="727"/>
                    </a:cubicBezTo>
                    <a:cubicBezTo>
                      <a:pt x="519" y="717"/>
                      <a:pt x="519" y="717"/>
                      <a:pt x="519" y="717"/>
                    </a:cubicBezTo>
                    <a:cubicBezTo>
                      <a:pt x="519" y="708"/>
                      <a:pt x="519" y="708"/>
                      <a:pt x="519" y="708"/>
                    </a:cubicBezTo>
                    <a:cubicBezTo>
                      <a:pt x="520" y="701"/>
                      <a:pt x="520" y="701"/>
                      <a:pt x="520" y="701"/>
                    </a:cubicBezTo>
                    <a:cubicBezTo>
                      <a:pt x="525" y="698"/>
                      <a:pt x="525" y="698"/>
                      <a:pt x="525" y="698"/>
                    </a:cubicBezTo>
                    <a:cubicBezTo>
                      <a:pt x="534" y="696"/>
                      <a:pt x="534" y="696"/>
                      <a:pt x="534" y="696"/>
                    </a:cubicBezTo>
                    <a:cubicBezTo>
                      <a:pt x="542" y="691"/>
                      <a:pt x="542" y="691"/>
                      <a:pt x="542" y="691"/>
                    </a:cubicBezTo>
                    <a:cubicBezTo>
                      <a:pt x="556" y="681"/>
                      <a:pt x="556" y="681"/>
                      <a:pt x="556" y="681"/>
                    </a:cubicBezTo>
                    <a:cubicBezTo>
                      <a:pt x="581" y="666"/>
                      <a:pt x="581" y="666"/>
                      <a:pt x="581" y="666"/>
                    </a:cubicBezTo>
                    <a:cubicBezTo>
                      <a:pt x="587" y="661"/>
                      <a:pt x="587" y="661"/>
                      <a:pt x="587" y="661"/>
                    </a:cubicBezTo>
                    <a:cubicBezTo>
                      <a:pt x="599" y="645"/>
                      <a:pt x="599" y="645"/>
                      <a:pt x="599" y="645"/>
                    </a:cubicBezTo>
                    <a:cubicBezTo>
                      <a:pt x="607" y="638"/>
                      <a:pt x="607" y="638"/>
                      <a:pt x="607" y="638"/>
                    </a:cubicBezTo>
                    <a:cubicBezTo>
                      <a:pt x="615" y="635"/>
                      <a:pt x="615" y="635"/>
                      <a:pt x="615" y="635"/>
                    </a:cubicBezTo>
                    <a:cubicBezTo>
                      <a:pt x="632" y="638"/>
                      <a:pt x="632" y="638"/>
                      <a:pt x="632" y="638"/>
                    </a:cubicBezTo>
                    <a:cubicBezTo>
                      <a:pt x="641" y="639"/>
                      <a:pt x="641" y="639"/>
                      <a:pt x="641" y="639"/>
                    </a:cubicBezTo>
                    <a:cubicBezTo>
                      <a:pt x="651" y="635"/>
                      <a:pt x="651" y="635"/>
                      <a:pt x="651" y="635"/>
                    </a:cubicBezTo>
                    <a:cubicBezTo>
                      <a:pt x="660" y="623"/>
                      <a:pt x="660" y="623"/>
                      <a:pt x="660" y="623"/>
                    </a:cubicBezTo>
                    <a:cubicBezTo>
                      <a:pt x="674" y="588"/>
                      <a:pt x="674" y="588"/>
                      <a:pt x="674" y="588"/>
                    </a:cubicBezTo>
                    <a:cubicBezTo>
                      <a:pt x="684" y="572"/>
                      <a:pt x="684" y="572"/>
                      <a:pt x="684" y="572"/>
                    </a:cubicBezTo>
                    <a:cubicBezTo>
                      <a:pt x="701" y="600"/>
                      <a:pt x="701" y="600"/>
                      <a:pt x="701" y="600"/>
                    </a:cubicBezTo>
                    <a:cubicBezTo>
                      <a:pt x="713" y="610"/>
                      <a:pt x="713" y="610"/>
                      <a:pt x="713" y="610"/>
                    </a:cubicBezTo>
                    <a:cubicBezTo>
                      <a:pt x="728" y="604"/>
                      <a:pt x="728" y="604"/>
                      <a:pt x="728" y="604"/>
                    </a:cubicBezTo>
                    <a:cubicBezTo>
                      <a:pt x="741" y="594"/>
                      <a:pt x="741" y="594"/>
                      <a:pt x="741" y="594"/>
                    </a:cubicBezTo>
                    <a:cubicBezTo>
                      <a:pt x="746" y="600"/>
                      <a:pt x="746" y="600"/>
                      <a:pt x="746" y="600"/>
                    </a:cubicBezTo>
                    <a:cubicBezTo>
                      <a:pt x="750" y="615"/>
                      <a:pt x="750" y="615"/>
                      <a:pt x="750" y="615"/>
                    </a:cubicBezTo>
                    <a:cubicBezTo>
                      <a:pt x="759" y="629"/>
                      <a:pt x="759" y="629"/>
                      <a:pt x="759" y="629"/>
                    </a:cubicBezTo>
                    <a:cubicBezTo>
                      <a:pt x="754" y="638"/>
                      <a:pt x="754" y="638"/>
                      <a:pt x="754" y="638"/>
                    </a:cubicBezTo>
                    <a:cubicBezTo>
                      <a:pt x="745" y="658"/>
                      <a:pt x="745" y="658"/>
                      <a:pt x="745" y="658"/>
                    </a:cubicBezTo>
                    <a:cubicBezTo>
                      <a:pt x="740" y="664"/>
                      <a:pt x="740" y="664"/>
                      <a:pt x="740" y="664"/>
                    </a:cubicBezTo>
                    <a:cubicBezTo>
                      <a:pt x="730" y="668"/>
                      <a:pt x="730" y="668"/>
                      <a:pt x="730" y="668"/>
                    </a:cubicBezTo>
                    <a:cubicBezTo>
                      <a:pt x="721" y="665"/>
                      <a:pt x="721" y="665"/>
                      <a:pt x="721" y="665"/>
                    </a:cubicBezTo>
                    <a:cubicBezTo>
                      <a:pt x="716" y="658"/>
                      <a:pt x="716" y="658"/>
                      <a:pt x="716" y="658"/>
                    </a:cubicBezTo>
                    <a:cubicBezTo>
                      <a:pt x="712" y="647"/>
                      <a:pt x="712" y="647"/>
                      <a:pt x="712" y="647"/>
                    </a:cubicBezTo>
                    <a:cubicBezTo>
                      <a:pt x="715" y="639"/>
                      <a:pt x="715" y="639"/>
                      <a:pt x="715" y="639"/>
                    </a:cubicBezTo>
                    <a:cubicBezTo>
                      <a:pt x="714" y="633"/>
                      <a:pt x="714" y="633"/>
                      <a:pt x="714" y="633"/>
                    </a:cubicBezTo>
                    <a:cubicBezTo>
                      <a:pt x="709" y="628"/>
                      <a:pt x="709" y="628"/>
                      <a:pt x="709" y="628"/>
                    </a:cubicBezTo>
                    <a:cubicBezTo>
                      <a:pt x="702" y="624"/>
                      <a:pt x="702" y="624"/>
                      <a:pt x="702" y="624"/>
                    </a:cubicBezTo>
                    <a:cubicBezTo>
                      <a:pt x="682" y="646"/>
                      <a:pt x="682" y="646"/>
                      <a:pt x="682" y="646"/>
                    </a:cubicBezTo>
                    <a:cubicBezTo>
                      <a:pt x="679" y="652"/>
                      <a:pt x="679" y="652"/>
                      <a:pt x="679" y="652"/>
                    </a:cubicBezTo>
                    <a:cubicBezTo>
                      <a:pt x="679" y="665"/>
                      <a:pt x="679" y="665"/>
                      <a:pt x="679" y="665"/>
                    </a:cubicBezTo>
                    <a:cubicBezTo>
                      <a:pt x="683" y="671"/>
                      <a:pt x="683" y="671"/>
                      <a:pt x="683" y="671"/>
                    </a:cubicBezTo>
                    <a:cubicBezTo>
                      <a:pt x="689" y="676"/>
                      <a:pt x="689" y="676"/>
                      <a:pt x="689" y="676"/>
                    </a:cubicBezTo>
                    <a:cubicBezTo>
                      <a:pt x="693" y="686"/>
                      <a:pt x="693" y="686"/>
                      <a:pt x="693" y="686"/>
                    </a:cubicBezTo>
                    <a:cubicBezTo>
                      <a:pt x="693" y="711"/>
                      <a:pt x="693" y="711"/>
                      <a:pt x="693" y="711"/>
                    </a:cubicBezTo>
                    <a:cubicBezTo>
                      <a:pt x="683" y="725"/>
                      <a:pt x="683" y="725"/>
                      <a:pt x="683" y="725"/>
                    </a:cubicBezTo>
                    <a:cubicBezTo>
                      <a:pt x="666" y="731"/>
                      <a:pt x="666" y="731"/>
                      <a:pt x="666" y="731"/>
                    </a:cubicBezTo>
                    <a:cubicBezTo>
                      <a:pt x="646" y="732"/>
                      <a:pt x="646" y="732"/>
                      <a:pt x="646" y="732"/>
                    </a:cubicBezTo>
                    <a:cubicBezTo>
                      <a:pt x="656" y="708"/>
                      <a:pt x="656" y="708"/>
                      <a:pt x="656" y="708"/>
                    </a:cubicBezTo>
                    <a:cubicBezTo>
                      <a:pt x="659" y="694"/>
                      <a:pt x="659" y="694"/>
                      <a:pt x="659" y="694"/>
                    </a:cubicBezTo>
                    <a:cubicBezTo>
                      <a:pt x="660" y="681"/>
                      <a:pt x="660" y="681"/>
                      <a:pt x="660" y="681"/>
                    </a:cubicBezTo>
                    <a:cubicBezTo>
                      <a:pt x="650" y="685"/>
                      <a:pt x="650" y="685"/>
                      <a:pt x="650" y="685"/>
                    </a:cubicBezTo>
                    <a:cubicBezTo>
                      <a:pt x="645" y="691"/>
                      <a:pt x="645" y="691"/>
                      <a:pt x="645" y="691"/>
                    </a:cubicBezTo>
                    <a:cubicBezTo>
                      <a:pt x="636" y="709"/>
                      <a:pt x="636" y="709"/>
                      <a:pt x="636" y="709"/>
                    </a:cubicBezTo>
                    <a:cubicBezTo>
                      <a:pt x="623" y="728"/>
                      <a:pt x="623" y="728"/>
                      <a:pt x="623" y="728"/>
                    </a:cubicBezTo>
                    <a:cubicBezTo>
                      <a:pt x="618" y="732"/>
                      <a:pt x="618" y="732"/>
                      <a:pt x="618" y="732"/>
                    </a:cubicBezTo>
                    <a:cubicBezTo>
                      <a:pt x="602" y="741"/>
                      <a:pt x="602" y="741"/>
                      <a:pt x="602" y="741"/>
                    </a:cubicBezTo>
                    <a:cubicBezTo>
                      <a:pt x="598" y="748"/>
                      <a:pt x="598" y="748"/>
                      <a:pt x="598" y="748"/>
                    </a:cubicBezTo>
                    <a:cubicBezTo>
                      <a:pt x="599" y="760"/>
                      <a:pt x="599" y="760"/>
                      <a:pt x="599" y="760"/>
                    </a:cubicBezTo>
                    <a:cubicBezTo>
                      <a:pt x="605" y="773"/>
                      <a:pt x="605" y="773"/>
                      <a:pt x="605" y="773"/>
                    </a:cubicBezTo>
                    <a:cubicBezTo>
                      <a:pt x="614" y="777"/>
                      <a:pt x="614" y="777"/>
                      <a:pt x="614" y="777"/>
                    </a:cubicBezTo>
                    <a:cubicBezTo>
                      <a:pt x="625" y="779"/>
                      <a:pt x="625" y="779"/>
                      <a:pt x="625" y="779"/>
                    </a:cubicBezTo>
                    <a:cubicBezTo>
                      <a:pt x="636" y="783"/>
                      <a:pt x="636" y="783"/>
                      <a:pt x="636" y="783"/>
                    </a:cubicBezTo>
                    <a:cubicBezTo>
                      <a:pt x="634" y="780"/>
                      <a:pt x="634" y="780"/>
                      <a:pt x="634" y="780"/>
                    </a:cubicBezTo>
                    <a:cubicBezTo>
                      <a:pt x="631" y="771"/>
                      <a:pt x="631" y="771"/>
                      <a:pt x="631" y="771"/>
                    </a:cubicBezTo>
                    <a:cubicBezTo>
                      <a:pt x="659" y="757"/>
                      <a:pt x="659" y="757"/>
                      <a:pt x="659" y="757"/>
                    </a:cubicBezTo>
                    <a:cubicBezTo>
                      <a:pt x="667" y="755"/>
                      <a:pt x="667" y="755"/>
                      <a:pt x="667" y="755"/>
                    </a:cubicBezTo>
                    <a:cubicBezTo>
                      <a:pt x="693" y="783"/>
                      <a:pt x="693" y="783"/>
                      <a:pt x="693" y="783"/>
                    </a:cubicBezTo>
                    <a:cubicBezTo>
                      <a:pt x="719" y="823"/>
                      <a:pt x="719" y="823"/>
                      <a:pt x="719" y="823"/>
                    </a:cubicBezTo>
                    <a:cubicBezTo>
                      <a:pt x="735" y="841"/>
                      <a:pt x="735" y="841"/>
                      <a:pt x="735" y="841"/>
                    </a:cubicBezTo>
                    <a:cubicBezTo>
                      <a:pt x="750" y="840"/>
                      <a:pt x="750" y="840"/>
                      <a:pt x="750" y="840"/>
                    </a:cubicBezTo>
                    <a:cubicBezTo>
                      <a:pt x="740" y="830"/>
                      <a:pt x="740" y="830"/>
                      <a:pt x="740" y="830"/>
                    </a:cubicBezTo>
                    <a:cubicBezTo>
                      <a:pt x="750" y="823"/>
                      <a:pt x="750" y="823"/>
                      <a:pt x="750" y="823"/>
                    </a:cubicBezTo>
                    <a:cubicBezTo>
                      <a:pt x="766" y="819"/>
                      <a:pt x="766" y="819"/>
                      <a:pt x="766" y="819"/>
                    </a:cubicBezTo>
                    <a:cubicBezTo>
                      <a:pt x="780" y="817"/>
                      <a:pt x="780" y="817"/>
                      <a:pt x="780" y="817"/>
                    </a:cubicBezTo>
                    <a:cubicBezTo>
                      <a:pt x="786" y="810"/>
                      <a:pt x="786" y="810"/>
                      <a:pt x="786" y="810"/>
                    </a:cubicBezTo>
                    <a:cubicBezTo>
                      <a:pt x="815" y="760"/>
                      <a:pt x="815" y="760"/>
                      <a:pt x="815" y="760"/>
                    </a:cubicBezTo>
                    <a:cubicBezTo>
                      <a:pt x="804" y="759"/>
                      <a:pt x="804" y="759"/>
                      <a:pt x="804" y="759"/>
                    </a:cubicBezTo>
                    <a:cubicBezTo>
                      <a:pt x="768" y="760"/>
                      <a:pt x="768" y="760"/>
                      <a:pt x="768" y="760"/>
                    </a:cubicBezTo>
                    <a:cubicBezTo>
                      <a:pt x="766" y="758"/>
                      <a:pt x="766" y="758"/>
                      <a:pt x="766" y="758"/>
                    </a:cubicBezTo>
                    <a:cubicBezTo>
                      <a:pt x="759" y="749"/>
                      <a:pt x="759" y="749"/>
                      <a:pt x="759" y="749"/>
                    </a:cubicBezTo>
                    <a:cubicBezTo>
                      <a:pt x="751" y="732"/>
                      <a:pt x="751" y="732"/>
                      <a:pt x="751" y="732"/>
                    </a:cubicBezTo>
                    <a:cubicBezTo>
                      <a:pt x="750" y="729"/>
                      <a:pt x="750" y="729"/>
                      <a:pt x="750" y="729"/>
                    </a:cubicBezTo>
                    <a:cubicBezTo>
                      <a:pt x="753" y="723"/>
                      <a:pt x="753" y="723"/>
                      <a:pt x="753" y="723"/>
                    </a:cubicBezTo>
                    <a:cubicBezTo>
                      <a:pt x="763" y="716"/>
                      <a:pt x="763" y="716"/>
                      <a:pt x="763" y="716"/>
                    </a:cubicBezTo>
                    <a:cubicBezTo>
                      <a:pt x="774" y="711"/>
                      <a:pt x="774" y="711"/>
                      <a:pt x="774" y="711"/>
                    </a:cubicBezTo>
                    <a:cubicBezTo>
                      <a:pt x="783" y="709"/>
                      <a:pt x="783" y="709"/>
                      <a:pt x="783" y="709"/>
                    </a:cubicBezTo>
                    <a:cubicBezTo>
                      <a:pt x="793" y="713"/>
                      <a:pt x="793" y="713"/>
                      <a:pt x="793" y="713"/>
                    </a:cubicBezTo>
                    <a:cubicBezTo>
                      <a:pt x="824" y="732"/>
                      <a:pt x="824" y="732"/>
                      <a:pt x="824" y="732"/>
                    </a:cubicBezTo>
                    <a:cubicBezTo>
                      <a:pt x="833" y="730"/>
                      <a:pt x="833" y="730"/>
                      <a:pt x="833" y="730"/>
                    </a:cubicBezTo>
                    <a:cubicBezTo>
                      <a:pt x="846" y="731"/>
                      <a:pt x="846" y="731"/>
                      <a:pt x="846" y="731"/>
                    </a:cubicBezTo>
                    <a:cubicBezTo>
                      <a:pt x="859" y="729"/>
                      <a:pt x="859" y="729"/>
                      <a:pt x="859" y="729"/>
                    </a:cubicBezTo>
                    <a:cubicBezTo>
                      <a:pt x="867" y="720"/>
                      <a:pt x="867" y="720"/>
                      <a:pt x="867" y="720"/>
                    </a:cubicBezTo>
                    <a:cubicBezTo>
                      <a:pt x="865" y="702"/>
                      <a:pt x="865" y="702"/>
                      <a:pt x="865" y="702"/>
                    </a:cubicBezTo>
                    <a:cubicBezTo>
                      <a:pt x="854" y="692"/>
                      <a:pt x="854" y="692"/>
                      <a:pt x="854" y="692"/>
                    </a:cubicBezTo>
                    <a:cubicBezTo>
                      <a:pt x="824" y="681"/>
                      <a:pt x="824" y="681"/>
                      <a:pt x="824" y="681"/>
                    </a:cubicBezTo>
                    <a:cubicBezTo>
                      <a:pt x="830" y="679"/>
                      <a:pt x="830" y="679"/>
                      <a:pt x="830" y="679"/>
                    </a:cubicBezTo>
                    <a:cubicBezTo>
                      <a:pt x="842" y="679"/>
                      <a:pt x="842" y="679"/>
                      <a:pt x="842" y="679"/>
                    </a:cubicBezTo>
                    <a:cubicBezTo>
                      <a:pt x="849" y="681"/>
                      <a:pt x="849" y="681"/>
                      <a:pt x="849" y="681"/>
                    </a:cubicBezTo>
                    <a:cubicBezTo>
                      <a:pt x="834" y="659"/>
                      <a:pt x="834" y="659"/>
                      <a:pt x="834" y="659"/>
                    </a:cubicBezTo>
                    <a:cubicBezTo>
                      <a:pt x="812" y="646"/>
                      <a:pt x="812" y="646"/>
                      <a:pt x="812" y="646"/>
                    </a:cubicBezTo>
                    <a:cubicBezTo>
                      <a:pt x="792" y="628"/>
                      <a:pt x="792" y="628"/>
                      <a:pt x="792" y="628"/>
                    </a:cubicBezTo>
                    <a:cubicBezTo>
                      <a:pt x="783" y="595"/>
                      <a:pt x="783" y="595"/>
                      <a:pt x="783" y="595"/>
                    </a:cubicBezTo>
                    <a:cubicBezTo>
                      <a:pt x="785" y="592"/>
                      <a:pt x="785" y="592"/>
                      <a:pt x="785" y="592"/>
                    </a:cubicBezTo>
                    <a:cubicBezTo>
                      <a:pt x="788" y="592"/>
                      <a:pt x="788" y="592"/>
                      <a:pt x="788" y="592"/>
                    </a:cubicBezTo>
                    <a:cubicBezTo>
                      <a:pt x="790" y="589"/>
                      <a:pt x="790" y="589"/>
                      <a:pt x="790" y="589"/>
                    </a:cubicBezTo>
                    <a:cubicBezTo>
                      <a:pt x="785" y="581"/>
                      <a:pt x="785" y="581"/>
                      <a:pt x="785" y="581"/>
                    </a:cubicBezTo>
                    <a:cubicBezTo>
                      <a:pt x="778" y="578"/>
                      <a:pt x="778" y="578"/>
                      <a:pt x="778" y="578"/>
                    </a:cubicBezTo>
                    <a:cubicBezTo>
                      <a:pt x="765" y="583"/>
                      <a:pt x="765" y="583"/>
                      <a:pt x="765" y="583"/>
                    </a:cubicBezTo>
                    <a:cubicBezTo>
                      <a:pt x="759" y="578"/>
                      <a:pt x="759" y="578"/>
                      <a:pt x="759" y="578"/>
                    </a:cubicBezTo>
                    <a:cubicBezTo>
                      <a:pt x="762" y="566"/>
                      <a:pt x="762" y="566"/>
                      <a:pt x="762" y="566"/>
                    </a:cubicBezTo>
                    <a:cubicBezTo>
                      <a:pt x="777" y="559"/>
                      <a:pt x="777" y="559"/>
                      <a:pt x="777" y="559"/>
                    </a:cubicBezTo>
                    <a:cubicBezTo>
                      <a:pt x="806" y="549"/>
                      <a:pt x="806" y="549"/>
                      <a:pt x="806" y="549"/>
                    </a:cubicBezTo>
                    <a:cubicBezTo>
                      <a:pt x="806" y="544"/>
                      <a:pt x="806" y="544"/>
                      <a:pt x="806" y="544"/>
                    </a:cubicBezTo>
                    <a:cubicBezTo>
                      <a:pt x="791" y="540"/>
                      <a:pt x="791" y="540"/>
                      <a:pt x="791" y="540"/>
                    </a:cubicBezTo>
                    <a:cubicBezTo>
                      <a:pt x="773" y="532"/>
                      <a:pt x="773" y="532"/>
                      <a:pt x="773" y="532"/>
                    </a:cubicBezTo>
                    <a:cubicBezTo>
                      <a:pt x="764" y="524"/>
                      <a:pt x="764" y="524"/>
                      <a:pt x="764" y="524"/>
                    </a:cubicBezTo>
                    <a:cubicBezTo>
                      <a:pt x="776" y="521"/>
                      <a:pt x="776" y="521"/>
                      <a:pt x="776" y="521"/>
                    </a:cubicBezTo>
                    <a:cubicBezTo>
                      <a:pt x="805" y="522"/>
                      <a:pt x="805" y="522"/>
                      <a:pt x="805" y="522"/>
                    </a:cubicBezTo>
                    <a:cubicBezTo>
                      <a:pt x="819" y="520"/>
                      <a:pt x="819" y="520"/>
                      <a:pt x="819" y="520"/>
                    </a:cubicBezTo>
                    <a:cubicBezTo>
                      <a:pt x="843" y="512"/>
                      <a:pt x="843" y="512"/>
                      <a:pt x="843" y="512"/>
                    </a:cubicBezTo>
                    <a:cubicBezTo>
                      <a:pt x="846" y="511"/>
                      <a:pt x="846" y="511"/>
                      <a:pt x="846" y="511"/>
                    </a:cubicBezTo>
                    <a:cubicBezTo>
                      <a:pt x="848" y="510"/>
                      <a:pt x="848" y="510"/>
                      <a:pt x="848" y="510"/>
                    </a:cubicBezTo>
                    <a:cubicBezTo>
                      <a:pt x="853" y="503"/>
                      <a:pt x="853" y="503"/>
                      <a:pt x="853" y="503"/>
                    </a:cubicBezTo>
                    <a:cubicBezTo>
                      <a:pt x="865" y="474"/>
                      <a:pt x="865" y="474"/>
                      <a:pt x="865" y="474"/>
                    </a:cubicBezTo>
                    <a:cubicBezTo>
                      <a:pt x="867" y="472"/>
                      <a:pt x="867" y="472"/>
                      <a:pt x="867" y="472"/>
                    </a:cubicBezTo>
                    <a:cubicBezTo>
                      <a:pt x="868" y="468"/>
                      <a:pt x="868" y="468"/>
                      <a:pt x="868" y="468"/>
                    </a:cubicBezTo>
                    <a:cubicBezTo>
                      <a:pt x="872" y="470"/>
                      <a:pt x="872" y="470"/>
                      <a:pt x="872" y="470"/>
                    </a:cubicBezTo>
                    <a:cubicBezTo>
                      <a:pt x="875" y="473"/>
                      <a:pt x="875" y="473"/>
                      <a:pt x="875" y="473"/>
                    </a:cubicBezTo>
                    <a:cubicBezTo>
                      <a:pt x="876" y="478"/>
                      <a:pt x="876" y="478"/>
                      <a:pt x="876" y="478"/>
                    </a:cubicBezTo>
                    <a:cubicBezTo>
                      <a:pt x="876" y="482"/>
                      <a:pt x="876" y="482"/>
                      <a:pt x="876" y="482"/>
                    </a:cubicBezTo>
                    <a:cubicBezTo>
                      <a:pt x="873" y="490"/>
                      <a:pt x="873" y="490"/>
                      <a:pt x="873" y="490"/>
                    </a:cubicBezTo>
                    <a:cubicBezTo>
                      <a:pt x="872" y="495"/>
                      <a:pt x="872" y="495"/>
                      <a:pt x="872" y="495"/>
                    </a:cubicBezTo>
                    <a:cubicBezTo>
                      <a:pt x="874" y="503"/>
                      <a:pt x="874" y="503"/>
                      <a:pt x="874" y="503"/>
                    </a:cubicBezTo>
                    <a:cubicBezTo>
                      <a:pt x="884" y="525"/>
                      <a:pt x="884" y="525"/>
                      <a:pt x="884" y="525"/>
                    </a:cubicBezTo>
                    <a:cubicBezTo>
                      <a:pt x="882" y="528"/>
                      <a:pt x="882" y="528"/>
                      <a:pt x="882" y="528"/>
                    </a:cubicBezTo>
                    <a:cubicBezTo>
                      <a:pt x="881" y="533"/>
                      <a:pt x="881" y="533"/>
                      <a:pt x="881" y="533"/>
                    </a:cubicBezTo>
                    <a:cubicBezTo>
                      <a:pt x="881" y="538"/>
                      <a:pt x="881" y="538"/>
                      <a:pt x="881" y="538"/>
                    </a:cubicBezTo>
                    <a:cubicBezTo>
                      <a:pt x="885" y="541"/>
                      <a:pt x="885" y="541"/>
                      <a:pt x="885" y="541"/>
                    </a:cubicBezTo>
                    <a:cubicBezTo>
                      <a:pt x="889" y="542"/>
                      <a:pt x="889" y="542"/>
                      <a:pt x="889" y="542"/>
                    </a:cubicBezTo>
                    <a:cubicBezTo>
                      <a:pt x="893" y="542"/>
                      <a:pt x="893" y="542"/>
                      <a:pt x="893" y="542"/>
                    </a:cubicBezTo>
                    <a:cubicBezTo>
                      <a:pt x="895" y="544"/>
                      <a:pt x="895" y="544"/>
                      <a:pt x="895" y="544"/>
                    </a:cubicBezTo>
                    <a:cubicBezTo>
                      <a:pt x="906" y="567"/>
                      <a:pt x="906" y="567"/>
                      <a:pt x="906" y="567"/>
                    </a:cubicBezTo>
                    <a:cubicBezTo>
                      <a:pt x="912" y="575"/>
                      <a:pt x="912" y="575"/>
                      <a:pt x="912" y="575"/>
                    </a:cubicBezTo>
                    <a:cubicBezTo>
                      <a:pt x="915" y="589"/>
                      <a:pt x="915" y="589"/>
                      <a:pt x="915" y="589"/>
                    </a:cubicBezTo>
                    <a:cubicBezTo>
                      <a:pt x="909" y="606"/>
                      <a:pt x="909" y="606"/>
                      <a:pt x="909" y="606"/>
                    </a:cubicBezTo>
                    <a:cubicBezTo>
                      <a:pt x="900" y="623"/>
                      <a:pt x="900" y="623"/>
                      <a:pt x="900" y="623"/>
                    </a:cubicBezTo>
                    <a:cubicBezTo>
                      <a:pt x="895" y="641"/>
                      <a:pt x="895" y="641"/>
                      <a:pt x="895" y="641"/>
                    </a:cubicBezTo>
                    <a:cubicBezTo>
                      <a:pt x="899" y="659"/>
                      <a:pt x="899" y="659"/>
                      <a:pt x="899" y="659"/>
                    </a:cubicBezTo>
                    <a:cubicBezTo>
                      <a:pt x="907" y="672"/>
                      <a:pt x="907" y="672"/>
                      <a:pt x="907" y="672"/>
                    </a:cubicBezTo>
                    <a:cubicBezTo>
                      <a:pt x="919" y="679"/>
                      <a:pt x="919" y="679"/>
                      <a:pt x="919" y="679"/>
                    </a:cubicBezTo>
                    <a:cubicBezTo>
                      <a:pt x="936" y="681"/>
                      <a:pt x="936" y="681"/>
                      <a:pt x="936" y="681"/>
                    </a:cubicBezTo>
                    <a:cubicBezTo>
                      <a:pt x="947" y="692"/>
                      <a:pt x="947" y="692"/>
                      <a:pt x="947" y="692"/>
                    </a:cubicBezTo>
                    <a:cubicBezTo>
                      <a:pt x="954" y="696"/>
                      <a:pt x="954" y="696"/>
                      <a:pt x="954" y="696"/>
                    </a:cubicBezTo>
                    <a:cubicBezTo>
                      <a:pt x="957" y="689"/>
                      <a:pt x="957" y="689"/>
                      <a:pt x="957" y="689"/>
                    </a:cubicBezTo>
                    <a:cubicBezTo>
                      <a:pt x="952" y="652"/>
                      <a:pt x="952" y="652"/>
                      <a:pt x="952" y="652"/>
                    </a:cubicBezTo>
                    <a:cubicBezTo>
                      <a:pt x="948" y="640"/>
                      <a:pt x="948" y="640"/>
                      <a:pt x="948" y="640"/>
                    </a:cubicBezTo>
                    <a:cubicBezTo>
                      <a:pt x="943" y="629"/>
                      <a:pt x="943" y="629"/>
                      <a:pt x="943" y="629"/>
                    </a:cubicBezTo>
                    <a:cubicBezTo>
                      <a:pt x="946" y="628"/>
                      <a:pt x="946" y="628"/>
                      <a:pt x="946" y="628"/>
                    </a:cubicBezTo>
                    <a:cubicBezTo>
                      <a:pt x="947" y="627"/>
                      <a:pt x="947" y="627"/>
                      <a:pt x="947" y="627"/>
                    </a:cubicBezTo>
                    <a:cubicBezTo>
                      <a:pt x="948" y="627"/>
                      <a:pt x="948" y="627"/>
                      <a:pt x="948" y="627"/>
                    </a:cubicBezTo>
                    <a:cubicBezTo>
                      <a:pt x="952" y="629"/>
                      <a:pt x="952" y="629"/>
                      <a:pt x="952" y="629"/>
                    </a:cubicBezTo>
                    <a:cubicBezTo>
                      <a:pt x="965" y="602"/>
                      <a:pt x="965" y="602"/>
                      <a:pt x="965" y="602"/>
                    </a:cubicBezTo>
                    <a:cubicBezTo>
                      <a:pt x="980" y="605"/>
                      <a:pt x="980" y="605"/>
                      <a:pt x="980" y="605"/>
                    </a:cubicBezTo>
                    <a:cubicBezTo>
                      <a:pt x="999" y="615"/>
                      <a:pt x="999" y="615"/>
                      <a:pt x="999" y="615"/>
                    </a:cubicBezTo>
                    <a:cubicBezTo>
                      <a:pt x="1008" y="612"/>
                      <a:pt x="1008" y="612"/>
                      <a:pt x="1008" y="612"/>
                    </a:cubicBezTo>
                    <a:cubicBezTo>
                      <a:pt x="1008" y="614"/>
                      <a:pt x="1008" y="614"/>
                      <a:pt x="1008" y="614"/>
                    </a:cubicBezTo>
                    <a:cubicBezTo>
                      <a:pt x="1005" y="617"/>
                      <a:pt x="1005" y="617"/>
                      <a:pt x="1005" y="617"/>
                    </a:cubicBezTo>
                    <a:cubicBezTo>
                      <a:pt x="1006" y="618"/>
                      <a:pt x="1006" y="618"/>
                      <a:pt x="1006" y="618"/>
                    </a:cubicBezTo>
                    <a:cubicBezTo>
                      <a:pt x="1010" y="625"/>
                      <a:pt x="1010" y="625"/>
                      <a:pt x="1010" y="625"/>
                    </a:cubicBezTo>
                    <a:cubicBezTo>
                      <a:pt x="1016" y="628"/>
                      <a:pt x="1016" y="628"/>
                      <a:pt x="1016" y="628"/>
                    </a:cubicBezTo>
                    <a:cubicBezTo>
                      <a:pt x="1023" y="622"/>
                      <a:pt x="1023" y="622"/>
                      <a:pt x="1023" y="622"/>
                    </a:cubicBezTo>
                    <a:cubicBezTo>
                      <a:pt x="1018" y="620"/>
                      <a:pt x="1018" y="620"/>
                      <a:pt x="1018" y="620"/>
                    </a:cubicBezTo>
                    <a:cubicBezTo>
                      <a:pt x="1015" y="618"/>
                      <a:pt x="1015" y="618"/>
                      <a:pt x="1015" y="618"/>
                    </a:cubicBezTo>
                    <a:cubicBezTo>
                      <a:pt x="1013" y="615"/>
                      <a:pt x="1013" y="615"/>
                      <a:pt x="1013" y="615"/>
                    </a:cubicBezTo>
                    <a:cubicBezTo>
                      <a:pt x="1015" y="615"/>
                      <a:pt x="1015" y="615"/>
                      <a:pt x="1015" y="615"/>
                    </a:cubicBezTo>
                    <a:cubicBezTo>
                      <a:pt x="1015" y="613"/>
                      <a:pt x="1015" y="613"/>
                      <a:pt x="1015" y="613"/>
                    </a:cubicBezTo>
                    <a:cubicBezTo>
                      <a:pt x="1012" y="611"/>
                      <a:pt x="1012" y="611"/>
                      <a:pt x="1012" y="611"/>
                    </a:cubicBezTo>
                    <a:cubicBezTo>
                      <a:pt x="1011" y="611"/>
                      <a:pt x="1011" y="611"/>
                      <a:pt x="1011" y="611"/>
                    </a:cubicBezTo>
                    <a:cubicBezTo>
                      <a:pt x="1023" y="607"/>
                      <a:pt x="1023" y="607"/>
                      <a:pt x="1023" y="607"/>
                    </a:cubicBezTo>
                    <a:cubicBezTo>
                      <a:pt x="1029" y="597"/>
                      <a:pt x="1029" y="597"/>
                      <a:pt x="1029" y="597"/>
                    </a:cubicBezTo>
                    <a:cubicBezTo>
                      <a:pt x="1037" y="555"/>
                      <a:pt x="1037" y="555"/>
                      <a:pt x="1037" y="555"/>
                    </a:cubicBezTo>
                    <a:cubicBezTo>
                      <a:pt x="1044" y="532"/>
                      <a:pt x="1044" y="532"/>
                      <a:pt x="1044" y="532"/>
                    </a:cubicBezTo>
                    <a:cubicBezTo>
                      <a:pt x="1046" y="520"/>
                      <a:pt x="1046" y="520"/>
                      <a:pt x="1046" y="520"/>
                    </a:cubicBezTo>
                    <a:cubicBezTo>
                      <a:pt x="1047" y="503"/>
                      <a:pt x="1047" y="503"/>
                      <a:pt x="1047" y="503"/>
                    </a:cubicBezTo>
                    <a:cubicBezTo>
                      <a:pt x="1034" y="511"/>
                      <a:pt x="1034" y="511"/>
                      <a:pt x="1034" y="511"/>
                    </a:cubicBezTo>
                    <a:cubicBezTo>
                      <a:pt x="1022" y="510"/>
                      <a:pt x="1022" y="510"/>
                      <a:pt x="1022" y="510"/>
                    </a:cubicBezTo>
                    <a:cubicBezTo>
                      <a:pt x="1010" y="507"/>
                      <a:pt x="1010" y="507"/>
                      <a:pt x="1010" y="507"/>
                    </a:cubicBezTo>
                    <a:cubicBezTo>
                      <a:pt x="995" y="509"/>
                      <a:pt x="995" y="509"/>
                      <a:pt x="995" y="509"/>
                    </a:cubicBezTo>
                    <a:cubicBezTo>
                      <a:pt x="973" y="529"/>
                      <a:pt x="973" y="529"/>
                      <a:pt x="973" y="529"/>
                    </a:cubicBezTo>
                    <a:cubicBezTo>
                      <a:pt x="965" y="535"/>
                      <a:pt x="965" y="535"/>
                      <a:pt x="965" y="535"/>
                    </a:cubicBezTo>
                    <a:cubicBezTo>
                      <a:pt x="957" y="531"/>
                      <a:pt x="957" y="531"/>
                      <a:pt x="957" y="531"/>
                    </a:cubicBezTo>
                    <a:cubicBezTo>
                      <a:pt x="950" y="521"/>
                      <a:pt x="950" y="521"/>
                      <a:pt x="950" y="521"/>
                    </a:cubicBezTo>
                    <a:cubicBezTo>
                      <a:pt x="939" y="514"/>
                      <a:pt x="939" y="514"/>
                      <a:pt x="939" y="514"/>
                    </a:cubicBezTo>
                    <a:cubicBezTo>
                      <a:pt x="927" y="498"/>
                      <a:pt x="927" y="498"/>
                      <a:pt x="927" y="498"/>
                    </a:cubicBezTo>
                    <a:cubicBezTo>
                      <a:pt x="916" y="478"/>
                      <a:pt x="916" y="478"/>
                      <a:pt x="916" y="478"/>
                    </a:cubicBezTo>
                    <a:cubicBezTo>
                      <a:pt x="910" y="464"/>
                      <a:pt x="910" y="464"/>
                      <a:pt x="910" y="464"/>
                    </a:cubicBezTo>
                    <a:cubicBezTo>
                      <a:pt x="909" y="450"/>
                      <a:pt x="909" y="450"/>
                      <a:pt x="909" y="450"/>
                    </a:cubicBezTo>
                    <a:cubicBezTo>
                      <a:pt x="913" y="433"/>
                      <a:pt x="913" y="433"/>
                      <a:pt x="913" y="433"/>
                    </a:cubicBezTo>
                    <a:cubicBezTo>
                      <a:pt x="920" y="422"/>
                      <a:pt x="920" y="422"/>
                      <a:pt x="920" y="422"/>
                    </a:cubicBezTo>
                    <a:cubicBezTo>
                      <a:pt x="931" y="426"/>
                      <a:pt x="931" y="426"/>
                      <a:pt x="931" y="426"/>
                    </a:cubicBezTo>
                    <a:cubicBezTo>
                      <a:pt x="944" y="453"/>
                      <a:pt x="944" y="453"/>
                      <a:pt x="944" y="453"/>
                    </a:cubicBezTo>
                    <a:cubicBezTo>
                      <a:pt x="954" y="462"/>
                      <a:pt x="954" y="462"/>
                      <a:pt x="954" y="462"/>
                    </a:cubicBezTo>
                    <a:cubicBezTo>
                      <a:pt x="969" y="455"/>
                      <a:pt x="969" y="455"/>
                      <a:pt x="969" y="455"/>
                    </a:cubicBezTo>
                    <a:cubicBezTo>
                      <a:pt x="995" y="435"/>
                      <a:pt x="995" y="435"/>
                      <a:pt x="995" y="435"/>
                    </a:cubicBezTo>
                    <a:cubicBezTo>
                      <a:pt x="1001" y="427"/>
                      <a:pt x="1001" y="427"/>
                      <a:pt x="1001" y="427"/>
                    </a:cubicBezTo>
                    <a:cubicBezTo>
                      <a:pt x="1004" y="422"/>
                      <a:pt x="1004" y="422"/>
                      <a:pt x="1004" y="422"/>
                    </a:cubicBezTo>
                    <a:cubicBezTo>
                      <a:pt x="1009" y="406"/>
                      <a:pt x="1009" y="406"/>
                      <a:pt x="1009" y="406"/>
                    </a:cubicBezTo>
                    <a:cubicBezTo>
                      <a:pt x="1007" y="402"/>
                      <a:pt x="1007" y="402"/>
                      <a:pt x="1007" y="402"/>
                    </a:cubicBezTo>
                    <a:cubicBezTo>
                      <a:pt x="1006" y="392"/>
                      <a:pt x="1006" y="392"/>
                      <a:pt x="1006" y="392"/>
                    </a:cubicBezTo>
                    <a:cubicBezTo>
                      <a:pt x="1008" y="386"/>
                      <a:pt x="1008" y="386"/>
                      <a:pt x="1008" y="386"/>
                    </a:cubicBezTo>
                    <a:lnTo>
                      <a:pt x="1016" y="39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0" name="Freeform 106">
                <a:extLst>
                  <a:ext uri="{FF2B5EF4-FFF2-40B4-BE49-F238E27FC236}">
                    <a16:creationId xmlns:a16="http://schemas.microsoft.com/office/drawing/2014/main" id="{5A9D8FE4-5C2A-43CD-A59B-21F1ACD9D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2876" y="3455984"/>
                <a:ext cx="387350" cy="306386"/>
              </a:xfrm>
              <a:custGeom>
                <a:avLst/>
                <a:gdLst>
                  <a:gd name="T0" fmla="*/ 177 w 285"/>
                  <a:gd name="T1" fmla="*/ 186 h 226"/>
                  <a:gd name="T2" fmla="*/ 208 w 285"/>
                  <a:gd name="T3" fmla="*/ 202 h 226"/>
                  <a:gd name="T4" fmla="*/ 229 w 285"/>
                  <a:gd name="T5" fmla="*/ 221 h 226"/>
                  <a:gd name="T6" fmla="*/ 256 w 285"/>
                  <a:gd name="T7" fmla="*/ 216 h 226"/>
                  <a:gd name="T8" fmla="*/ 263 w 285"/>
                  <a:gd name="T9" fmla="*/ 185 h 226"/>
                  <a:gd name="T10" fmla="*/ 277 w 285"/>
                  <a:gd name="T11" fmla="*/ 166 h 226"/>
                  <a:gd name="T12" fmla="*/ 278 w 285"/>
                  <a:gd name="T13" fmla="*/ 140 h 226"/>
                  <a:gd name="T14" fmla="*/ 274 w 285"/>
                  <a:gd name="T15" fmla="*/ 122 h 226"/>
                  <a:gd name="T16" fmla="*/ 273 w 285"/>
                  <a:gd name="T17" fmla="*/ 111 h 226"/>
                  <a:gd name="T18" fmla="*/ 260 w 285"/>
                  <a:gd name="T19" fmla="*/ 107 h 226"/>
                  <a:gd name="T20" fmla="*/ 260 w 285"/>
                  <a:gd name="T21" fmla="*/ 96 h 226"/>
                  <a:gd name="T22" fmla="*/ 260 w 285"/>
                  <a:gd name="T23" fmla="*/ 90 h 226"/>
                  <a:gd name="T24" fmla="*/ 247 w 285"/>
                  <a:gd name="T25" fmla="*/ 110 h 226"/>
                  <a:gd name="T26" fmla="*/ 241 w 285"/>
                  <a:gd name="T27" fmla="*/ 112 h 226"/>
                  <a:gd name="T28" fmla="*/ 214 w 285"/>
                  <a:gd name="T29" fmla="*/ 105 h 226"/>
                  <a:gd name="T30" fmla="*/ 205 w 285"/>
                  <a:gd name="T31" fmla="*/ 74 h 226"/>
                  <a:gd name="T32" fmla="*/ 188 w 285"/>
                  <a:gd name="T33" fmla="*/ 64 h 226"/>
                  <a:gd name="T34" fmla="*/ 191 w 285"/>
                  <a:gd name="T35" fmla="*/ 52 h 226"/>
                  <a:gd name="T36" fmla="*/ 191 w 285"/>
                  <a:gd name="T37" fmla="*/ 24 h 226"/>
                  <a:gd name="T38" fmla="*/ 197 w 285"/>
                  <a:gd name="T39" fmla="*/ 14 h 226"/>
                  <a:gd name="T40" fmla="*/ 128 w 285"/>
                  <a:gd name="T41" fmla="*/ 0 h 226"/>
                  <a:gd name="T42" fmla="*/ 103 w 285"/>
                  <a:gd name="T43" fmla="*/ 6 h 226"/>
                  <a:gd name="T44" fmla="*/ 55 w 285"/>
                  <a:gd name="T45" fmla="*/ 32 h 226"/>
                  <a:gd name="T46" fmla="*/ 19 w 285"/>
                  <a:gd name="T47" fmla="*/ 49 h 226"/>
                  <a:gd name="T48" fmla="*/ 2 w 285"/>
                  <a:gd name="T49" fmla="*/ 74 h 226"/>
                  <a:gd name="T50" fmla="*/ 75 w 285"/>
                  <a:gd name="T51" fmla="*/ 80 h 226"/>
                  <a:gd name="T52" fmla="*/ 102 w 285"/>
                  <a:gd name="T53" fmla="*/ 68 h 226"/>
                  <a:gd name="T54" fmla="*/ 115 w 285"/>
                  <a:gd name="T55" fmla="*/ 69 h 226"/>
                  <a:gd name="T56" fmla="*/ 132 w 285"/>
                  <a:gd name="T57" fmla="*/ 77 h 226"/>
                  <a:gd name="T58" fmla="*/ 148 w 285"/>
                  <a:gd name="T59" fmla="*/ 68 h 226"/>
                  <a:gd name="T60" fmla="*/ 164 w 285"/>
                  <a:gd name="T61" fmla="*/ 73 h 226"/>
                  <a:gd name="T62" fmla="*/ 170 w 285"/>
                  <a:gd name="T63" fmla="*/ 86 h 226"/>
                  <a:gd name="T64" fmla="*/ 167 w 285"/>
                  <a:gd name="T65" fmla="*/ 107 h 226"/>
                  <a:gd name="T66" fmla="*/ 157 w 285"/>
                  <a:gd name="T67" fmla="*/ 123 h 226"/>
                  <a:gd name="T68" fmla="*/ 185 w 285"/>
                  <a:gd name="T69" fmla="*/ 146 h 226"/>
                  <a:gd name="T70" fmla="*/ 185 w 285"/>
                  <a:gd name="T71" fmla="*/ 16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5" h="226">
                    <a:moveTo>
                      <a:pt x="185" y="160"/>
                    </a:moveTo>
                    <a:cubicBezTo>
                      <a:pt x="177" y="186"/>
                      <a:pt x="177" y="186"/>
                      <a:pt x="177" y="186"/>
                    </a:cubicBezTo>
                    <a:cubicBezTo>
                      <a:pt x="199" y="200"/>
                      <a:pt x="199" y="200"/>
                      <a:pt x="199" y="200"/>
                    </a:cubicBezTo>
                    <a:cubicBezTo>
                      <a:pt x="208" y="202"/>
                      <a:pt x="208" y="202"/>
                      <a:pt x="208" y="202"/>
                    </a:cubicBezTo>
                    <a:cubicBezTo>
                      <a:pt x="209" y="202"/>
                      <a:pt x="209" y="203"/>
                      <a:pt x="210" y="203"/>
                    </a:cubicBezTo>
                    <a:cubicBezTo>
                      <a:pt x="229" y="221"/>
                      <a:pt x="229" y="221"/>
                      <a:pt x="229" y="221"/>
                    </a:cubicBezTo>
                    <a:cubicBezTo>
                      <a:pt x="242" y="226"/>
                      <a:pt x="242" y="226"/>
                      <a:pt x="242" y="226"/>
                    </a:cubicBezTo>
                    <a:cubicBezTo>
                      <a:pt x="256" y="216"/>
                      <a:pt x="256" y="216"/>
                      <a:pt x="256" y="216"/>
                    </a:cubicBezTo>
                    <a:cubicBezTo>
                      <a:pt x="263" y="197"/>
                      <a:pt x="263" y="197"/>
                      <a:pt x="263" y="197"/>
                    </a:cubicBezTo>
                    <a:cubicBezTo>
                      <a:pt x="263" y="185"/>
                      <a:pt x="263" y="185"/>
                      <a:pt x="263" y="185"/>
                    </a:cubicBezTo>
                    <a:cubicBezTo>
                      <a:pt x="263" y="184"/>
                      <a:pt x="263" y="183"/>
                      <a:pt x="264" y="183"/>
                    </a:cubicBezTo>
                    <a:cubicBezTo>
                      <a:pt x="277" y="166"/>
                      <a:pt x="277" y="166"/>
                      <a:pt x="277" y="166"/>
                    </a:cubicBezTo>
                    <a:cubicBezTo>
                      <a:pt x="277" y="143"/>
                      <a:pt x="277" y="143"/>
                      <a:pt x="277" y="143"/>
                    </a:cubicBezTo>
                    <a:cubicBezTo>
                      <a:pt x="277" y="142"/>
                      <a:pt x="277" y="140"/>
                      <a:pt x="278" y="14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83" y="132"/>
                      <a:pt x="280" y="128"/>
                      <a:pt x="274" y="122"/>
                    </a:cubicBezTo>
                    <a:cubicBezTo>
                      <a:pt x="274" y="121"/>
                      <a:pt x="273" y="120"/>
                      <a:pt x="273" y="119"/>
                    </a:cubicBezTo>
                    <a:cubicBezTo>
                      <a:pt x="273" y="111"/>
                      <a:pt x="273" y="111"/>
                      <a:pt x="273" y="111"/>
                    </a:cubicBezTo>
                    <a:cubicBezTo>
                      <a:pt x="264" y="111"/>
                      <a:pt x="264" y="111"/>
                      <a:pt x="264" y="111"/>
                    </a:cubicBezTo>
                    <a:cubicBezTo>
                      <a:pt x="262" y="111"/>
                      <a:pt x="260" y="109"/>
                      <a:pt x="260" y="107"/>
                    </a:cubicBezTo>
                    <a:cubicBezTo>
                      <a:pt x="260" y="97"/>
                      <a:pt x="260" y="97"/>
                      <a:pt x="260" y="97"/>
                    </a:cubicBezTo>
                    <a:cubicBezTo>
                      <a:pt x="260" y="97"/>
                      <a:pt x="260" y="96"/>
                      <a:pt x="260" y="96"/>
                    </a:cubicBezTo>
                    <a:cubicBezTo>
                      <a:pt x="262" y="90"/>
                      <a:pt x="262" y="90"/>
                      <a:pt x="262" y="90"/>
                    </a:cubicBezTo>
                    <a:cubicBezTo>
                      <a:pt x="260" y="90"/>
                      <a:pt x="260" y="90"/>
                      <a:pt x="260" y="90"/>
                    </a:cubicBezTo>
                    <a:cubicBezTo>
                      <a:pt x="252" y="99"/>
                      <a:pt x="252" y="99"/>
                      <a:pt x="252" y="99"/>
                    </a:cubicBezTo>
                    <a:cubicBezTo>
                      <a:pt x="247" y="110"/>
                      <a:pt x="247" y="110"/>
                      <a:pt x="247" y="110"/>
                    </a:cubicBezTo>
                    <a:cubicBezTo>
                      <a:pt x="247" y="111"/>
                      <a:pt x="246" y="112"/>
                      <a:pt x="245" y="112"/>
                    </a:cubicBezTo>
                    <a:cubicBezTo>
                      <a:pt x="244" y="113"/>
                      <a:pt x="242" y="112"/>
                      <a:pt x="241" y="112"/>
                    </a:cubicBezTo>
                    <a:cubicBezTo>
                      <a:pt x="233" y="107"/>
                      <a:pt x="233" y="107"/>
                      <a:pt x="233" y="107"/>
                    </a:cubicBezTo>
                    <a:cubicBezTo>
                      <a:pt x="214" y="105"/>
                      <a:pt x="214" y="105"/>
                      <a:pt x="214" y="105"/>
                    </a:cubicBezTo>
                    <a:cubicBezTo>
                      <a:pt x="212" y="105"/>
                      <a:pt x="211" y="103"/>
                      <a:pt x="210" y="102"/>
                    </a:cubicBezTo>
                    <a:cubicBezTo>
                      <a:pt x="205" y="74"/>
                      <a:pt x="205" y="74"/>
                      <a:pt x="205" y="74"/>
                    </a:cubicBezTo>
                    <a:cubicBezTo>
                      <a:pt x="190" y="69"/>
                      <a:pt x="190" y="69"/>
                      <a:pt x="190" y="69"/>
                    </a:cubicBezTo>
                    <a:cubicBezTo>
                      <a:pt x="188" y="68"/>
                      <a:pt x="187" y="66"/>
                      <a:pt x="188" y="64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91" y="53"/>
                      <a:pt x="191" y="52"/>
                      <a:pt x="191" y="52"/>
                    </a:cubicBezTo>
                    <a:cubicBezTo>
                      <a:pt x="198" y="36"/>
                      <a:pt x="198" y="36"/>
                      <a:pt x="198" y="36"/>
                    </a:cubicBezTo>
                    <a:cubicBezTo>
                      <a:pt x="191" y="24"/>
                      <a:pt x="191" y="24"/>
                      <a:pt x="191" y="24"/>
                    </a:cubicBezTo>
                    <a:cubicBezTo>
                      <a:pt x="191" y="22"/>
                      <a:pt x="191" y="20"/>
                      <a:pt x="192" y="19"/>
                    </a:cubicBezTo>
                    <a:cubicBezTo>
                      <a:pt x="197" y="14"/>
                      <a:pt x="197" y="14"/>
                      <a:pt x="197" y="14"/>
                    </a:cubicBezTo>
                    <a:cubicBezTo>
                      <a:pt x="192" y="3"/>
                      <a:pt x="192" y="3"/>
                      <a:pt x="192" y="3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5"/>
                      <a:pt x="103" y="6"/>
                      <a:pt x="103" y="6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" y="70"/>
                      <a:pt x="2" y="73"/>
                      <a:pt x="2" y="74"/>
                    </a:cubicBezTo>
                    <a:cubicBezTo>
                      <a:pt x="4" y="75"/>
                      <a:pt x="9" y="78"/>
                      <a:pt x="11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86" y="76"/>
                      <a:pt x="86" y="76"/>
                      <a:pt x="86" y="76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3" y="68"/>
                      <a:pt x="104" y="68"/>
                      <a:pt x="104" y="68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6" y="69"/>
                      <a:pt x="116" y="69"/>
                      <a:pt x="117" y="69"/>
                    </a:cubicBezTo>
                    <a:cubicBezTo>
                      <a:pt x="132" y="77"/>
                      <a:pt x="132" y="77"/>
                      <a:pt x="132" y="77"/>
                    </a:cubicBezTo>
                    <a:cubicBezTo>
                      <a:pt x="145" y="68"/>
                      <a:pt x="145" y="68"/>
                      <a:pt x="145" y="68"/>
                    </a:cubicBezTo>
                    <a:cubicBezTo>
                      <a:pt x="146" y="68"/>
                      <a:pt x="147" y="68"/>
                      <a:pt x="148" y="68"/>
                    </a:cubicBezTo>
                    <a:cubicBezTo>
                      <a:pt x="161" y="71"/>
                      <a:pt x="161" y="71"/>
                      <a:pt x="161" y="71"/>
                    </a:cubicBezTo>
                    <a:cubicBezTo>
                      <a:pt x="162" y="71"/>
                      <a:pt x="163" y="72"/>
                      <a:pt x="164" y="73"/>
                    </a:cubicBezTo>
                    <a:cubicBezTo>
                      <a:pt x="170" y="83"/>
                      <a:pt x="170" y="83"/>
                      <a:pt x="170" y="83"/>
                    </a:cubicBezTo>
                    <a:cubicBezTo>
                      <a:pt x="170" y="84"/>
                      <a:pt x="170" y="85"/>
                      <a:pt x="170" y="86"/>
                    </a:cubicBezTo>
                    <a:cubicBezTo>
                      <a:pt x="168" y="105"/>
                      <a:pt x="168" y="105"/>
                      <a:pt x="168" y="105"/>
                    </a:cubicBezTo>
                    <a:cubicBezTo>
                      <a:pt x="168" y="106"/>
                      <a:pt x="168" y="107"/>
                      <a:pt x="167" y="107"/>
                    </a:cubicBezTo>
                    <a:cubicBezTo>
                      <a:pt x="158" y="115"/>
                      <a:pt x="158" y="115"/>
                      <a:pt x="158" y="115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84" y="144"/>
                      <a:pt x="185" y="145"/>
                      <a:pt x="185" y="146"/>
                    </a:cubicBezTo>
                    <a:cubicBezTo>
                      <a:pt x="185" y="159"/>
                      <a:pt x="185" y="159"/>
                      <a:pt x="185" y="159"/>
                    </a:cubicBezTo>
                    <a:cubicBezTo>
                      <a:pt x="185" y="160"/>
                      <a:pt x="185" y="160"/>
                      <a:pt x="185" y="160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1" name="Freeform 107">
                <a:extLst>
                  <a:ext uri="{FF2B5EF4-FFF2-40B4-BE49-F238E27FC236}">
                    <a16:creationId xmlns:a16="http://schemas.microsoft.com/office/drawing/2014/main" id="{F67CE7B9-FC60-46F1-A82B-405689CEE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51" y="2111373"/>
                <a:ext cx="357188" cy="292100"/>
              </a:xfrm>
              <a:custGeom>
                <a:avLst/>
                <a:gdLst>
                  <a:gd name="T0" fmla="*/ 0 w 263"/>
                  <a:gd name="T1" fmla="*/ 109 h 215"/>
                  <a:gd name="T2" fmla="*/ 25 w 263"/>
                  <a:gd name="T3" fmla="*/ 131 h 215"/>
                  <a:gd name="T4" fmla="*/ 40 w 263"/>
                  <a:gd name="T5" fmla="*/ 155 h 215"/>
                  <a:gd name="T6" fmla="*/ 36 w 263"/>
                  <a:gd name="T7" fmla="*/ 171 h 215"/>
                  <a:gd name="T8" fmla="*/ 57 w 263"/>
                  <a:gd name="T9" fmla="*/ 171 h 215"/>
                  <a:gd name="T10" fmla="*/ 63 w 263"/>
                  <a:gd name="T11" fmla="*/ 173 h 215"/>
                  <a:gd name="T12" fmla="*/ 84 w 263"/>
                  <a:gd name="T13" fmla="*/ 215 h 215"/>
                  <a:gd name="T14" fmla="*/ 97 w 263"/>
                  <a:gd name="T15" fmla="*/ 212 h 215"/>
                  <a:gd name="T16" fmla="*/ 148 w 263"/>
                  <a:gd name="T17" fmla="*/ 196 h 215"/>
                  <a:gd name="T18" fmla="*/ 172 w 263"/>
                  <a:gd name="T19" fmla="*/ 191 h 215"/>
                  <a:gd name="T20" fmla="*/ 176 w 263"/>
                  <a:gd name="T21" fmla="*/ 195 h 215"/>
                  <a:gd name="T22" fmla="*/ 179 w 263"/>
                  <a:gd name="T23" fmla="*/ 215 h 215"/>
                  <a:gd name="T24" fmla="*/ 197 w 263"/>
                  <a:gd name="T25" fmla="*/ 203 h 215"/>
                  <a:gd name="T26" fmla="*/ 240 w 263"/>
                  <a:gd name="T27" fmla="*/ 185 h 215"/>
                  <a:gd name="T28" fmla="*/ 241 w 263"/>
                  <a:gd name="T29" fmla="*/ 174 h 215"/>
                  <a:gd name="T30" fmla="*/ 243 w 263"/>
                  <a:gd name="T31" fmla="*/ 165 h 215"/>
                  <a:gd name="T32" fmla="*/ 243 w 263"/>
                  <a:gd name="T33" fmla="*/ 147 h 215"/>
                  <a:gd name="T34" fmla="*/ 253 w 263"/>
                  <a:gd name="T35" fmla="*/ 131 h 215"/>
                  <a:gd name="T36" fmla="*/ 263 w 263"/>
                  <a:gd name="T37" fmla="*/ 128 h 215"/>
                  <a:gd name="T38" fmla="*/ 259 w 263"/>
                  <a:gd name="T39" fmla="*/ 113 h 215"/>
                  <a:gd name="T40" fmla="*/ 235 w 263"/>
                  <a:gd name="T41" fmla="*/ 116 h 215"/>
                  <a:gd name="T42" fmla="*/ 222 w 263"/>
                  <a:gd name="T43" fmla="*/ 124 h 215"/>
                  <a:gd name="T44" fmla="*/ 212 w 263"/>
                  <a:gd name="T45" fmla="*/ 105 h 215"/>
                  <a:gd name="T46" fmla="*/ 224 w 263"/>
                  <a:gd name="T47" fmla="*/ 84 h 215"/>
                  <a:gd name="T48" fmla="*/ 221 w 263"/>
                  <a:gd name="T49" fmla="*/ 62 h 215"/>
                  <a:gd name="T50" fmla="*/ 206 w 263"/>
                  <a:gd name="T51" fmla="*/ 47 h 215"/>
                  <a:gd name="T52" fmla="*/ 195 w 263"/>
                  <a:gd name="T53" fmla="*/ 1 h 215"/>
                  <a:gd name="T54" fmla="*/ 177 w 263"/>
                  <a:gd name="T55" fmla="*/ 8 h 215"/>
                  <a:gd name="T56" fmla="*/ 142 w 263"/>
                  <a:gd name="T57" fmla="*/ 10 h 215"/>
                  <a:gd name="T58" fmla="*/ 137 w 263"/>
                  <a:gd name="T59" fmla="*/ 30 h 215"/>
                  <a:gd name="T60" fmla="*/ 131 w 263"/>
                  <a:gd name="T61" fmla="*/ 45 h 215"/>
                  <a:gd name="T62" fmla="*/ 135 w 263"/>
                  <a:gd name="T63" fmla="*/ 59 h 215"/>
                  <a:gd name="T64" fmla="*/ 102 w 263"/>
                  <a:gd name="T65" fmla="*/ 57 h 215"/>
                  <a:gd name="T66" fmla="*/ 80 w 263"/>
                  <a:gd name="T67" fmla="*/ 75 h 215"/>
                  <a:gd name="T68" fmla="*/ 39 w 263"/>
                  <a:gd name="T69" fmla="*/ 86 h 215"/>
                  <a:gd name="T70" fmla="*/ 17 w 263"/>
                  <a:gd name="T71" fmla="*/ 8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3" h="215">
                    <a:moveTo>
                      <a:pt x="5" y="99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12" y="119"/>
                      <a:pt x="12" y="119"/>
                      <a:pt x="12" y="119"/>
                    </a:cubicBezTo>
                    <a:cubicBezTo>
                      <a:pt x="25" y="131"/>
                      <a:pt x="25" y="131"/>
                      <a:pt x="25" y="131"/>
                    </a:cubicBezTo>
                    <a:cubicBezTo>
                      <a:pt x="25" y="131"/>
                      <a:pt x="25" y="131"/>
                      <a:pt x="26" y="131"/>
                    </a:cubicBezTo>
                    <a:cubicBezTo>
                      <a:pt x="41" y="151"/>
                      <a:pt x="41" y="152"/>
                      <a:pt x="40" y="155"/>
                    </a:cubicBezTo>
                    <a:cubicBezTo>
                      <a:pt x="39" y="155"/>
                      <a:pt x="39" y="155"/>
                      <a:pt x="39" y="156"/>
                    </a:cubicBezTo>
                    <a:cubicBezTo>
                      <a:pt x="38" y="158"/>
                      <a:pt x="37" y="165"/>
                      <a:pt x="36" y="171"/>
                    </a:cubicBezTo>
                    <a:cubicBezTo>
                      <a:pt x="41" y="180"/>
                      <a:pt x="41" y="180"/>
                      <a:pt x="41" y="180"/>
                    </a:cubicBezTo>
                    <a:cubicBezTo>
                      <a:pt x="57" y="171"/>
                      <a:pt x="57" y="171"/>
                      <a:pt x="57" y="171"/>
                    </a:cubicBezTo>
                    <a:cubicBezTo>
                      <a:pt x="58" y="170"/>
                      <a:pt x="59" y="170"/>
                      <a:pt x="60" y="171"/>
                    </a:cubicBezTo>
                    <a:cubicBezTo>
                      <a:pt x="61" y="171"/>
                      <a:pt x="62" y="172"/>
                      <a:pt x="63" y="173"/>
                    </a:cubicBezTo>
                    <a:cubicBezTo>
                      <a:pt x="76" y="214"/>
                      <a:pt x="76" y="214"/>
                      <a:pt x="76" y="214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95" y="212"/>
                      <a:pt x="95" y="212"/>
                      <a:pt x="95" y="212"/>
                    </a:cubicBezTo>
                    <a:cubicBezTo>
                      <a:pt x="96" y="211"/>
                      <a:pt x="96" y="211"/>
                      <a:pt x="97" y="212"/>
                    </a:cubicBezTo>
                    <a:cubicBezTo>
                      <a:pt x="118" y="215"/>
                      <a:pt x="118" y="215"/>
                      <a:pt x="118" y="215"/>
                    </a:cubicBezTo>
                    <a:cubicBezTo>
                      <a:pt x="148" y="196"/>
                      <a:pt x="148" y="196"/>
                      <a:pt x="148" y="196"/>
                    </a:cubicBezTo>
                    <a:cubicBezTo>
                      <a:pt x="148" y="195"/>
                      <a:pt x="149" y="195"/>
                      <a:pt x="149" y="195"/>
                    </a:cubicBezTo>
                    <a:cubicBezTo>
                      <a:pt x="172" y="191"/>
                      <a:pt x="172" y="191"/>
                      <a:pt x="172" y="191"/>
                    </a:cubicBezTo>
                    <a:cubicBezTo>
                      <a:pt x="173" y="191"/>
                      <a:pt x="174" y="192"/>
                      <a:pt x="175" y="192"/>
                    </a:cubicBezTo>
                    <a:cubicBezTo>
                      <a:pt x="176" y="193"/>
                      <a:pt x="176" y="194"/>
                      <a:pt x="176" y="195"/>
                    </a:cubicBezTo>
                    <a:cubicBezTo>
                      <a:pt x="176" y="214"/>
                      <a:pt x="176" y="214"/>
                      <a:pt x="176" y="214"/>
                    </a:cubicBezTo>
                    <a:cubicBezTo>
                      <a:pt x="179" y="215"/>
                      <a:pt x="179" y="215"/>
                      <a:pt x="179" y="215"/>
                    </a:cubicBezTo>
                    <a:cubicBezTo>
                      <a:pt x="196" y="204"/>
                      <a:pt x="196" y="204"/>
                      <a:pt x="196" y="204"/>
                    </a:cubicBezTo>
                    <a:cubicBezTo>
                      <a:pt x="196" y="203"/>
                      <a:pt x="197" y="203"/>
                      <a:pt x="197" y="203"/>
                    </a:cubicBezTo>
                    <a:cubicBezTo>
                      <a:pt x="226" y="200"/>
                      <a:pt x="226" y="200"/>
                      <a:pt x="226" y="200"/>
                    </a:cubicBezTo>
                    <a:cubicBezTo>
                      <a:pt x="240" y="185"/>
                      <a:pt x="240" y="185"/>
                      <a:pt x="240" y="185"/>
                    </a:cubicBezTo>
                    <a:cubicBezTo>
                      <a:pt x="240" y="176"/>
                      <a:pt x="240" y="176"/>
                      <a:pt x="240" y="176"/>
                    </a:cubicBezTo>
                    <a:cubicBezTo>
                      <a:pt x="240" y="175"/>
                      <a:pt x="241" y="175"/>
                      <a:pt x="241" y="174"/>
                    </a:cubicBezTo>
                    <a:cubicBezTo>
                      <a:pt x="247" y="167"/>
                      <a:pt x="247" y="167"/>
                      <a:pt x="247" y="167"/>
                    </a:cubicBezTo>
                    <a:cubicBezTo>
                      <a:pt x="243" y="165"/>
                      <a:pt x="243" y="165"/>
                      <a:pt x="243" y="165"/>
                    </a:cubicBezTo>
                    <a:cubicBezTo>
                      <a:pt x="242" y="165"/>
                      <a:pt x="241" y="163"/>
                      <a:pt x="241" y="162"/>
                    </a:cubicBezTo>
                    <a:cubicBezTo>
                      <a:pt x="243" y="147"/>
                      <a:pt x="243" y="147"/>
                      <a:pt x="243" y="147"/>
                    </a:cubicBezTo>
                    <a:cubicBezTo>
                      <a:pt x="243" y="146"/>
                      <a:pt x="243" y="145"/>
                      <a:pt x="244" y="145"/>
                    </a:cubicBezTo>
                    <a:cubicBezTo>
                      <a:pt x="253" y="131"/>
                      <a:pt x="253" y="131"/>
                      <a:pt x="253" y="131"/>
                    </a:cubicBezTo>
                    <a:cubicBezTo>
                      <a:pt x="253" y="130"/>
                      <a:pt x="254" y="130"/>
                      <a:pt x="255" y="130"/>
                    </a:cubicBezTo>
                    <a:cubicBezTo>
                      <a:pt x="263" y="128"/>
                      <a:pt x="263" y="128"/>
                      <a:pt x="263" y="128"/>
                    </a:cubicBezTo>
                    <a:cubicBezTo>
                      <a:pt x="263" y="123"/>
                      <a:pt x="263" y="117"/>
                      <a:pt x="263" y="114"/>
                    </a:cubicBezTo>
                    <a:cubicBezTo>
                      <a:pt x="262" y="114"/>
                      <a:pt x="261" y="113"/>
                      <a:pt x="259" y="113"/>
                    </a:cubicBezTo>
                    <a:cubicBezTo>
                      <a:pt x="257" y="112"/>
                      <a:pt x="253" y="109"/>
                      <a:pt x="251" y="109"/>
                    </a:cubicBezTo>
                    <a:cubicBezTo>
                      <a:pt x="249" y="109"/>
                      <a:pt x="241" y="113"/>
                      <a:pt x="235" y="116"/>
                    </a:cubicBezTo>
                    <a:cubicBezTo>
                      <a:pt x="225" y="123"/>
                      <a:pt x="225" y="123"/>
                      <a:pt x="225" y="123"/>
                    </a:cubicBezTo>
                    <a:cubicBezTo>
                      <a:pt x="224" y="124"/>
                      <a:pt x="223" y="124"/>
                      <a:pt x="222" y="124"/>
                    </a:cubicBezTo>
                    <a:cubicBezTo>
                      <a:pt x="220" y="124"/>
                      <a:pt x="220" y="123"/>
                      <a:pt x="219" y="122"/>
                    </a:cubicBezTo>
                    <a:cubicBezTo>
                      <a:pt x="212" y="105"/>
                      <a:pt x="212" y="105"/>
                      <a:pt x="212" y="105"/>
                    </a:cubicBezTo>
                    <a:cubicBezTo>
                      <a:pt x="211" y="104"/>
                      <a:pt x="211" y="102"/>
                      <a:pt x="212" y="101"/>
                    </a:cubicBezTo>
                    <a:cubicBezTo>
                      <a:pt x="224" y="84"/>
                      <a:pt x="224" y="84"/>
                      <a:pt x="224" y="84"/>
                    </a:cubicBezTo>
                    <a:cubicBezTo>
                      <a:pt x="227" y="68"/>
                      <a:pt x="227" y="68"/>
                      <a:pt x="227" y="68"/>
                    </a:cubicBezTo>
                    <a:cubicBezTo>
                      <a:pt x="221" y="62"/>
                      <a:pt x="221" y="62"/>
                      <a:pt x="221" y="62"/>
                    </a:cubicBezTo>
                    <a:cubicBezTo>
                      <a:pt x="208" y="49"/>
                      <a:pt x="208" y="49"/>
                      <a:pt x="208" y="49"/>
                    </a:cubicBezTo>
                    <a:cubicBezTo>
                      <a:pt x="207" y="48"/>
                      <a:pt x="206" y="48"/>
                      <a:pt x="206" y="47"/>
                    </a:cubicBezTo>
                    <a:cubicBezTo>
                      <a:pt x="204" y="12"/>
                      <a:pt x="204" y="12"/>
                      <a:pt x="204" y="12"/>
                    </a:cubicBezTo>
                    <a:cubicBezTo>
                      <a:pt x="195" y="1"/>
                      <a:pt x="195" y="1"/>
                      <a:pt x="195" y="1"/>
                    </a:cubicBezTo>
                    <a:cubicBezTo>
                      <a:pt x="180" y="8"/>
                      <a:pt x="180" y="8"/>
                      <a:pt x="180" y="8"/>
                    </a:cubicBezTo>
                    <a:cubicBezTo>
                      <a:pt x="179" y="8"/>
                      <a:pt x="178" y="8"/>
                      <a:pt x="177" y="8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42" y="10"/>
                      <a:pt x="142" y="10"/>
                      <a:pt x="142" y="10"/>
                    </a:cubicBezTo>
                    <a:cubicBezTo>
                      <a:pt x="139" y="27"/>
                      <a:pt x="139" y="27"/>
                      <a:pt x="139" y="27"/>
                    </a:cubicBezTo>
                    <a:cubicBezTo>
                      <a:pt x="138" y="28"/>
                      <a:pt x="138" y="29"/>
                      <a:pt x="137" y="30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38" y="56"/>
                      <a:pt x="137" y="58"/>
                      <a:pt x="135" y="59"/>
                    </a:cubicBezTo>
                    <a:cubicBezTo>
                      <a:pt x="131" y="61"/>
                      <a:pt x="125" y="64"/>
                      <a:pt x="121" y="63"/>
                    </a:cubicBezTo>
                    <a:cubicBezTo>
                      <a:pt x="118" y="62"/>
                      <a:pt x="105" y="58"/>
                      <a:pt x="102" y="57"/>
                    </a:cubicBezTo>
                    <a:cubicBezTo>
                      <a:pt x="100" y="58"/>
                      <a:pt x="97" y="60"/>
                      <a:pt x="94" y="62"/>
                    </a:cubicBezTo>
                    <a:cubicBezTo>
                      <a:pt x="80" y="75"/>
                      <a:pt x="80" y="75"/>
                      <a:pt x="80" y="75"/>
                    </a:cubicBezTo>
                    <a:cubicBezTo>
                      <a:pt x="79" y="76"/>
                      <a:pt x="79" y="76"/>
                      <a:pt x="78" y="76"/>
                    </a:cubicBezTo>
                    <a:cubicBezTo>
                      <a:pt x="39" y="86"/>
                      <a:pt x="39" y="86"/>
                      <a:pt x="39" y="86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17" y="83"/>
                      <a:pt x="17" y="83"/>
                      <a:pt x="17" y="83"/>
                    </a:cubicBezTo>
                    <a:lnTo>
                      <a:pt x="5" y="9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2" name="Freeform 108">
                <a:extLst>
                  <a:ext uri="{FF2B5EF4-FFF2-40B4-BE49-F238E27FC236}">
                    <a16:creationId xmlns:a16="http://schemas.microsoft.com/office/drawing/2014/main" id="{F6BEFF0C-E839-4F11-9C73-688AB2D24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4390" y="2822573"/>
                <a:ext cx="1666877" cy="1800223"/>
              </a:xfrm>
              <a:custGeom>
                <a:avLst/>
                <a:gdLst>
                  <a:gd name="T0" fmla="*/ 1121 w 1225"/>
                  <a:gd name="T1" fmla="*/ 911 h 1323"/>
                  <a:gd name="T2" fmla="*/ 1114 w 1225"/>
                  <a:gd name="T3" fmla="*/ 841 h 1323"/>
                  <a:gd name="T4" fmla="*/ 1086 w 1225"/>
                  <a:gd name="T5" fmla="*/ 754 h 1323"/>
                  <a:gd name="T6" fmla="*/ 1124 w 1225"/>
                  <a:gd name="T7" fmla="*/ 456 h 1323"/>
                  <a:gd name="T8" fmla="*/ 1012 w 1225"/>
                  <a:gd name="T9" fmla="*/ 388 h 1323"/>
                  <a:gd name="T10" fmla="*/ 1007 w 1225"/>
                  <a:gd name="T11" fmla="*/ 294 h 1323"/>
                  <a:gd name="T12" fmla="*/ 983 w 1225"/>
                  <a:gd name="T13" fmla="*/ 241 h 1323"/>
                  <a:gd name="T14" fmla="*/ 885 w 1225"/>
                  <a:gd name="T15" fmla="*/ 161 h 1323"/>
                  <a:gd name="T16" fmla="*/ 943 w 1225"/>
                  <a:gd name="T17" fmla="*/ 76 h 1323"/>
                  <a:gd name="T18" fmla="*/ 799 w 1225"/>
                  <a:gd name="T19" fmla="*/ 50 h 1323"/>
                  <a:gd name="T20" fmla="*/ 737 w 1225"/>
                  <a:gd name="T21" fmla="*/ 26 h 1323"/>
                  <a:gd name="T22" fmla="*/ 663 w 1225"/>
                  <a:gd name="T23" fmla="*/ 31 h 1323"/>
                  <a:gd name="T24" fmla="*/ 586 w 1225"/>
                  <a:gd name="T25" fmla="*/ 65 h 1323"/>
                  <a:gd name="T26" fmla="*/ 510 w 1225"/>
                  <a:gd name="T27" fmla="*/ 122 h 1323"/>
                  <a:gd name="T28" fmla="*/ 443 w 1225"/>
                  <a:gd name="T29" fmla="*/ 194 h 1323"/>
                  <a:gd name="T30" fmla="*/ 420 w 1225"/>
                  <a:gd name="T31" fmla="*/ 273 h 1323"/>
                  <a:gd name="T32" fmla="*/ 331 w 1225"/>
                  <a:gd name="T33" fmla="*/ 247 h 1323"/>
                  <a:gd name="T34" fmla="*/ 285 w 1225"/>
                  <a:gd name="T35" fmla="*/ 248 h 1323"/>
                  <a:gd name="T36" fmla="*/ 235 w 1225"/>
                  <a:gd name="T37" fmla="*/ 254 h 1323"/>
                  <a:gd name="T38" fmla="*/ 179 w 1225"/>
                  <a:gd name="T39" fmla="*/ 284 h 1323"/>
                  <a:gd name="T40" fmla="*/ 177 w 1225"/>
                  <a:gd name="T41" fmla="*/ 335 h 1323"/>
                  <a:gd name="T42" fmla="*/ 136 w 1225"/>
                  <a:gd name="T43" fmla="*/ 352 h 1323"/>
                  <a:gd name="T44" fmla="*/ 87 w 1225"/>
                  <a:gd name="T45" fmla="*/ 371 h 1323"/>
                  <a:gd name="T46" fmla="*/ 34 w 1225"/>
                  <a:gd name="T47" fmla="*/ 433 h 1323"/>
                  <a:gd name="T48" fmla="*/ 34 w 1225"/>
                  <a:gd name="T49" fmla="*/ 466 h 1323"/>
                  <a:gd name="T50" fmla="*/ 68 w 1225"/>
                  <a:gd name="T51" fmla="*/ 506 h 1323"/>
                  <a:gd name="T52" fmla="*/ 51 w 1225"/>
                  <a:gd name="T53" fmla="*/ 603 h 1323"/>
                  <a:gd name="T54" fmla="*/ 47 w 1225"/>
                  <a:gd name="T55" fmla="*/ 673 h 1323"/>
                  <a:gd name="T56" fmla="*/ 69 w 1225"/>
                  <a:gd name="T57" fmla="*/ 702 h 1323"/>
                  <a:gd name="T58" fmla="*/ 122 w 1225"/>
                  <a:gd name="T59" fmla="*/ 729 h 1323"/>
                  <a:gd name="T60" fmla="*/ 166 w 1225"/>
                  <a:gd name="T61" fmla="*/ 787 h 1323"/>
                  <a:gd name="T62" fmla="*/ 126 w 1225"/>
                  <a:gd name="T63" fmla="*/ 849 h 1323"/>
                  <a:gd name="T64" fmla="*/ 70 w 1225"/>
                  <a:gd name="T65" fmla="*/ 912 h 1323"/>
                  <a:gd name="T66" fmla="*/ 120 w 1225"/>
                  <a:gd name="T67" fmla="*/ 1047 h 1323"/>
                  <a:gd name="T68" fmla="*/ 231 w 1225"/>
                  <a:gd name="T69" fmla="*/ 1086 h 1323"/>
                  <a:gd name="T70" fmla="*/ 297 w 1225"/>
                  <a:gd name="T71" fmla="*/ 1189 h 1323"/>
                  <a:gd name="T72" fmla="*/ 385 w 1225"/>
                  <a:gd name="T73" fmla="*/ 1244 h 1323"/>
                  <a:gd name="T74" fmla="*/ 405 w 1225"/>
                  <a:gd name="T75" fmla="*/ 1226 h 1323"/>
                  <a:gd name="T76" fmla="*/ 437 w 1225"/>
                  <a:gd name="T77" fmla="*/ 1192 h 1323"/>
                  <a:gd name="T78" fmla="*/ 436 w 1225"/>
                  <a:gd name="T79" fmla="*/ 1096 h 1323"/>
                  <a:gd name="T80" fmla="*/ 463 w 1225"/>
                  <a:gd name="T81" fmla="*/ 1076 h 1323"/>
                  <a:gd name="T82" fmla="*/ 427 w 1225"/>
                  <a:gd name="T83" fmla="*/ 1008 h 1323"/>
                  <a:gd name="T84" fmla="*/ 477 w 1225"/>
                  <a:gd name="T85" fmla="*/ 998 h 1323"/>
                  <a:gd name="T86" fmla="*/ 499 w 1225"/>
                  <a:gd name="T87" fmla="*/ 949 h 1323"/>
                  <a:gd name="T88" fmla="*/ 644 w 1225"/>
                  <a:gd name="T89" fmla="*/ 936 h 1323"/>
                  <a:gd name="T90" fmla="*/ 666 w 1225"/>
                  <a:gd name="T91" fmla="*/ 1041 h 1323"/>
                  <a:gd name="T92" fmla="*/ 630 w 1225"/>
                  <a:gd name="T93" fmla="*/ 1102 h 1323"/>
                  <a:gd name="T94" fmla="*/ 562 w 1225"/>
                  <a:gd name="T95" fmla="*/ 1173 h 1323"/>
                  <a:gd name="T96" fmla="*/ 502 w 1225"/>
                  <a:gd name="T97" fmla="*/ 1223 h 1323"/>
                  <a:gd name="T98" fmla="*/ 599 w 1225"/>
                  <a:gd name="T99" fmla="*/ 1293 h 1323"/>
                  <a:gd name="T100" fmla="*/ 746 w 1225"/>
                  <a:gd name="T101" fmla="*/ 1264 h 1323"/>
                  <a:gd name="T102" fmla="*/ 835 w 1225"/>
                  <a:gd name="T103" fmla="*/ 1264 h 1323"/>
                  <a:gd name="T104" fmla="*/ 922 w 1225"/>
                  <a:gd name="T105" fmla="*/ 1187 h 1323"/>
                  <a:gd name="T106" fmla="*/ 1052 w 1225"/>
                  <a:gd name="T107" fmla="*/ 1227 h 1323"/>
                  <a:gd name="T108" fmla="*/ 1138 w 1225"/>
                  <a:gd name="T109" fmla="*/ 1215 h 1323"/>
                  <a:gd name="T110" fmla="*/ 1223 w 1225"/>
                  <a:gd name="T111" fmla="*/ 916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25" h="1323">
                    <a:moveTo>
                      <a:pt x="1221" y="880"/>
                    </a:moveTo>
                    <a:cubicBezTo>
                      <a:pt x="1216" y="864"/>
                      <a:pt x="1216" y="864"/>
                      <a:pt x="1216" y="864"/>
                    </a:cubicBezTo>
                    <a:cubicBezTo>
                      <a:pt x="1213" y="850"/>
                      <a:pt x="1213" y="850"/>
                      <a:pt x="1213" y="850"/>
                    </a:cubicBezTo>
                    <a:cubicBezTo>
                      <a:pt x="1208" y="844"/>
                      <a:pt x="1208" y="844"/>
                      <a:pt x="1208" y="844"/>
                    </a:cubicBezTo>
                    <a:cubicBezTo>
                      <a:pt x="1194" y="855"/>
                      <a:pt x="1194" y="855"/>
                      <a:pt x="1194" y="855"/>
                    </a:cubicBezTo>
                    <a:cubicBezTo>
                      <a:pt x="1150" y="903"/>
                      <a:pt x="1150" y="903"/>
                      <a:pt x="1150" y="903"/>
                    </a:cubicBezTo>
                    <a:cubicBezTo>
                      <a:pt x="1139" y="909"/>
                      <a:pt x="1139" y="909"/>
                      <a:pt x="1139" y="909"/>
                    </a:cubicBezTo>
                    <a:cubicBezTo>
                      <a:pt x="1121" y="911"/>
                      <a:pt x="1121" y="911"/>
                      <a:pt x="1121" y="911"/>
                    </a:cubicBezTo>
                    <a:cubicBezTo>
                      <a:pt x="1106" y="906"/>
                      <a:pt x="1106" y="906"/>
                      <a:pt x="1106" y="906"/>
                    </a:cubicBezTo>
                    <a:cubicBezTo>
                      <a:pt x="1093" y="894"/>
                      <a:pt x="1093" y="894"/>
                      <a:pt x="1093" y="894"/>
                    </a:cubicBezTo>
                    <a:cubicBezTo>
                      <a:pt x="1087" y="877"/>
                      <a:pt x="1087" y="877"/>
                      <a:pt x="1087" y="877"/>
                    </a:cubicBezTo>
                    <a:cubicBezTo>
                      <a:pt x="1090" y="859"/>
                      <a:pt x="1090" y="859"/>
                      <a:pt x="1090" y="859"/>
                    </a:cubicBezTo>
                    <a:cubicBezTo>
                      <a:pt x="1095" y="855"/>
                      <a:pt x="1095" y="855"/>
                      <a:pt x="1095" y="855"/>
                    </a:cubicBezTo>
                    <a:cubicBezTo>
                      <a:pt x="1101" y="852"/>
                      <a:pt x="1101" y="852"/>
                      <a:pt x="1101" y="852"/>
                    </a:cubicBezTo>
                    <a:cubicBezTo>
                      <a:pt x="1108" y="849"/>
                      <a:pt x="1108" y="849"/>
                      <a:pt x="1108" y="849"/>
                    </a:cubicBezTo>
                    <a:cubicBezTo>
                      <a:pt x="1114" y="841"/>
                      <a:pt x="1114" y="841"/>
                      <a:pt x="1114" y="841"/>
                    </a:cubicBezTo>
                    <a:cubicBezTo>
                      <a:pt x="1117" y="828"/>
                      <a:pt x="1117" y="828"/>
                      <a:pt x="1117" y="828"/>
                    </a:cubicBezTo>
                    <a:cubicBezTo>
                      <a:pt x="1113" y="823"/>
                      <a:pt x="1113" y="823"/>
                      <a:pt x="1113" y="823"/>
                    </a:cubicBezTo>
                    <a:cubicBezTo>
                      <a:pt x="1107" y="820"/>
                      <a:pt x="1107" y="820"/>
                      <a:pt x="1107" y="820"/>
                    </a:cubicBezTo>
                    <a:cubicBezTo>
                      <a:pt x="1102" y="798"/>
                      <a:pt x="1102" y="798"/>
                      <a:pt x="1102" y="798"/>
                    </a:cubicBezTo>
                    <a:cubicBezTo>
                      <a:pt x="1098" y="769"/>
                      <a:pt x="1098" y="769"/>
                      <a:pt x="1098" y="769"/>
                    </a:cubicBezTo>
                    <a:cubicBezTo>
                      <a:pt x="1095" y="764"/>
                      <a:pt x="1095" y="764"/>
                      <a:pt x="1095" y="764"/>
                    </a:cubicBezTo>
                    <a:cubicBezTo>
                      <a:pt x="1090" y="761"/>
                      <a:pt x="1090" y="761"/>
                      <a:pt x="1090" y="761"/>
                    </a:cubicBezTo>
                    <a:cubicBezTo>
                      <a:pt x="1086" y="754"/>
                      <a:pt x="1086" y="754"/>
                      <a:pt x="1086" y="754"/>
                    </a:cubicBezTo>
                    <a:cubicBezTo>
                      <a:pt x="1083" y="740"/>
                      <a:pt x="1083" y="740"/>
                      <a:pt x="1083" y="740"/>
                    </a:cubicBezTo>
                    <a:cubicBezTo>
                      <a:pt x="1086" y="637"/>
                      <a:pt x="1086" y="637"/>
                      <a:pt x="1086" y="637"/>
                    </a:cubicBezTo>
                    <a:cubicBezTo>
                      <a:pt x="1090" y="620"/>
                      <a:pt x="1090" y="620"/>
                      <a:pt x="1090" y="620"/>
                    </a:cubicBezTo>
                    <a:cubicBezTo>
                      <a:pt x="1098" y="606"/>
                      <a:pt x="1098" y="606"/>
                      <a:pt x="1098" y="606"/>
                    </a:cubicBezTo>
                    <a:cubicBezTo>
                      <a:pt x="1120" y="580"/>
                      <a:pt x="1120" y="580"/>
                      <a:pt x="1120" y="580"/>
                    </a:cubicBezTo>
                    <a:cubicBezTo>
                      <a:pt x="1124" y="564"/>
                      <a:pt x="1124" y="564"/>
                      <a:pt x="1124" y="564"/>
                    </a:cubicBezTo>
                    <a:cubicBezTo>
                      <a:pt x="1128" y="492"/>
                      <a:pt x="1128" y="492"/>
                      <a:pt x="1128" y="492"/>
                    </a:cubicBezTo>
                    <a:cubicBezTo>
                      <a:pt x="1124" y="456"/>
                      <a:pt x="1124" y="456"/>
                      <a:pt x="1124" y="456"/>
                    </a:cubicBezTo>
                    <a:cubicBezTo>
                      <a:pt x="1115" y="421"/>
                      <a:pt x="1115" y="421"/>
                      <a:pt x="1115" y="421"/>
                    </a:cubicBezTo>
                    <a:cubicBezTo>
                      <a:pt x="1115" y="420"/>
                      <a:pt x="1115" y="420"/>
                      <a:pt x="1115" y="420"/>
                    </a:cubicBezTo>
                    <a:cubicBezTo>
                      <a:pt x="1111" y="417"/>
                      <a:pt x="1105" y="411"/>
                      <a:pt x="1096" y="402"/>
                    </a:cubicBezTo>
                    <a:cubicBezTo>
                      <a:pt x="1089" y="396"/>
                      <a:pt x="1089" y="396"/>
                      <a:pt x="1089" y="396"/>
                    </a:cubicBezTo>
                    <a:cubicBezTo>
                      <a:pt x="1084" y="399"/>
                      <a:pt x="1084" y="399"/>
                      <a:pt x="1084" y="399"/>
                    </a:cubicBezTo>
                    <a:cubicBezTo>
                      <a:pt x="1067" y="412"/>
                      <a:pt x="1067" y="412"/>
                      <a:pt x="1067" y="412"/>
                    </a:cubicBezTo>
                    <a:cubicBezTo>
                      <a:pt x="1066" y="413"/>
                      <a:pt x="1064" y="413"/>
                      <a:pt x="1063" y="412"/>
                    </a:cubicBezTo>
                    <a:cubicBezTo>
                      <a:pt x="1012" y="388"/>
                      <a:pt x="1012" y="388"/>
                      <a:pt x="1012" y="388"/>
                    </a:cubicBezTo>
                    <a:cubicBezTo>
                      <a:pt x="1011" y="387"/>
                      <a:pt x="1010" y="385"/>
                      <a:pt x="1010" y="383"/>
                    </a:cubicBezTo>
                    <a:cubicBezTo>
                      <a:pt x="1013" y="373"/>
                      <a:pt x="1013" y="373"/>
                      <a:pt x="1013" y="373"/>
                    </a:cubicBezTo>
                    <a:cubicBezTo>
                      <a:pt x="1013" y="372"/>
                      <a:pt x="1013" y="372"/>
                      <a:pt x="1013" y="372"/>
                    </a:cubicBezTo>
                    <a:cubicBezTo>
                      <a:pt x="1019" y="359"/>
                      <a:pt x="1019" y="359"/>
                      <a:pt x="1019" y="359"/>
                    </a:cubicBezTo>
                    <a:cubicBezTo>
                      <a:pt x="1007" y="339"/>
                      <a:pt x="1007" y="339"/>
                      <a:pt x="1007" y="339"/>
                    </a:cubicBezTo>
                    <a:cubicBezTo>
                      <a:pt x="1006" y="339"/>
                      <a:pt x="1006" y="338"/>
                      <a:pt x="1006" y="337"/>
                    </a:cubicBezTo>
                    <a:cubicBezTo>
                      <a:pt x="1006" y="296"/>
                      <a:pt x="1006" y="296"/>
                      <a:pt x="1006" y="296"/>
                    </a:cubicBezTo>
                    <a:cubicBezTo>
                      <a:pt x="1006" y="295"/>
                      <a:pt x="1006" y="294"/>
                      <a:pt x="1007" y="294"/>
                    </a:cubicBezTo>
                    <a:cubicBezTo>
                      <a:pt x="1013" y="283"/>
                      <a:pt x="1020" y="271"/>
                      <a:pt x="1022" y="268"/>
                    </a:cubicBezTo>
                    <a:cubicBezTo>
                      <a:pt x="1022" y="266"/>
                      <a:pt x="1022" y="263"/>
                      <a:pt x="1021" y="257"/>
                    </a:cubicBezTo>
                    <a:cubicBezTo>
                      <a:pt x="1012" y="251"/>
                      <a:pt x="1012" y="251"/>
                      <a:pt x="1012" y="251"/>
                    </a:cubicBezTo>
                    <a:cubicBezTo>
                      <a:pt x="1012" y="250"/>
                      <a:pt x="1011" y="249"/>
                      <a:pt x="1011" y="248"/>
                    </a:cubicBezTo>
                    <a:cubicBezTo>
                      <a:pt x="1008" y="225"/>
                      <a:pt x="1008" y="225"/>
                      <a:pt x="1008" y="225"/>
                    </a:cubicBezTo>
                    <a:cubicBezTo>
                      <a:pt x="1007" y="226"/>
                      <a:pt x="1006" y="226"/>
                      <a:pt x="1006" y="226"/>
                    </a:cubicBezTo>
                    <a:cubicBezTo>
                      <a:pt x="1004" y="227"/>
                      <a:pt x="1000" y="231"/>
                      <a:pt x="986" y="241"/>
                    </a:cubicBezTo>
                    <a:cubicBezTo>
                      <a:pt x="985" y="241"/>
                      <a:pt x="984" y="241"/>
                      <a:pt x="983" y="241"/>
                    </a:cubicBezTo>
                    <a:cubicBezTo>
                      <a:pt x="977" y="239"/>
                      <a:pt x="977" y="239"/>
                      <a:pt x="977" y="239"/>
                    </a:cubicBezTo>
                    <a:cubicBezTo>
                      <a:pt x="976" y="239"/>
                      <a:pt x="976" y="239"/>
                      <a:pt x="976" y="239"/>
                    </a:cubicBezTo>
                    <a:cubicBezTo>
                      <a:pt x="959" y="224"/>
                      <a:pt x="959" y="224"/>
                      <a:pt x="959" y="224"/>
                    </a:cubicBezTo>
                    <a:cubicBezTo>
                      <a:pt x="941" y="220"/>
                      <a:pt x="941" y="220"/>
                      <a:pt x="941" y="220"/>
                    </a:cubicBezTo>
                    <a:cubicBezTo>
                      <a:pt x="939" y="219"/>
                      <a:pt x="938" y="219"/>
                      <a:pt x="938" y="217"/>
                    </a:cubicBezTo>
                    <a:cubicBezTo>
                      <a:pt x="923" y="182"/>
                      <a:pt x="923" y="182"/>
                      <a:pt x="923" y="182"/>
                    </a:cubicBezTo>
                    <a:cubicBezTo>
                      <a:pt x="887" y="164"/>
                      <a:pt x="887" y="164"/>
                      <a:pt x="887" y="164"/>
                    </a:cubicBezTo>
                    <a:cubicBezTo>
                      <a:pt x="886" y="164"/>
                      <a:pt x="885" y="162"/>
                      <a:pt x="885" y="161"/>
                    </a:cubicBezTo>
                    <a:cubicBezTo>
                      <a:pt x="879" y="100"/>
                      <a:pt x="879" y="100"/>
                      <a:pt x="879" y="100"/>
                    </a:cubicBezTo>
                    <a:cubicBezTo>
                      <a:pt x="879" y="98"/>
                      <a:pt x="879" y="96"/>
                      <a:pt x="881" y="96"/>
                    </a:cubicBezTo>
                    <a:cubicBezTo>
                      <a:pt x="892" y="90"/>
                      <a:pt x="892" y="90"/>
                      <a:pt x="892" y="90"/>
                    </a:cubicBezTo>
                    <a:cubicBezTo>
                      <a:pt x="892" y="90"/>
                      <a:pt x="892" y="90"/>
                      <a:pt x="892" y="90"/>
                    </a:cubicBezTo>
                    <a:cubicBezTo>
                      <a:pt x="914" y="85"/>
                      <a:pt x="914" y="85"/>
                      <a:pt x="914" y="85"/>
                    </a:cubicBezTo>
                    <a:cubicBezTo>
                      <a:pt x="915" y="85"/>
                      <a:pt x="915" y="85"/>
                      <a:pt x="916" y="85"/>
                    </a:cubicBezTo>
                    <a:cubicBezTo>
                      <a:pt x="935" y="88"/>
                      <a:pt x="935" y="88"/>
                      <a:pt x="935" y="88"/>
                    </a:cubicBezTo>
                    <a:cubicBezTo>
                      <a:pt x="943" y="76"/>
                      <a:pt x="943" y="76"/>
                      <a:pt x="943" y="76"/>
                    </a:cubicBezTo>
                    <a:cubicBezTo>
                      <a:pt x="942" y="68"/>
                      <a:pt x="942" y="68"/>
                      <a:pt x="942" y="68"/>
                    </a:cubicBezTo>
                    <a:cubicBezTo>
                      <a:pt x="933" y="61"/>
                      <a:pt x="924" y="53"/>
                      <a:pt x="922" y="50"/>
                    </a:cubicBezTo>
                    <a:cubicBezTo>
                      <a:pt x="919" y="50"/>
                      <a:pt x="912" y="50"/>
                      <a:pt x="892" y="47"/>
                    </a:cubicBezTo>
                    <a:cubicBezTo>
                      <a:pt x="876" y="61"/>
                      <a:pt x="876" y="61"/>
                      <a:pt x="876" y="61"/>
                    </a:cubicBezTo>
                    <a:cubicBezTo>
                      <a:pt x="875" y="62"/>
                      <a:pt x="873" y="62"/>
                      <a:pt x="872" y="61"/>
                    </a:cubicBezTo>
                    <a:cubicBezTo>
                      <a:pt x="830" y="47"/>
                      <a:pt x="830" y="47"/>
                      <a:pt x="830" y="47"/>
                    </a:cubicBezTo>
                    <a:cubicBezTo>
                      <a:pt x="811" y="46"/>
                      <a:pt x="811" y="46"/>
                      <a:pt x="811" y="46"/>
                    </a:cubicBezTo>
                    <a:cubicBezTo>
                      <a:pt x="799" y="50"/>
                      <a:pt x="799" y="50"/>
                      <a:pt x="799" y="50"/>
                    </a:cubicBezTo>
                    <a:cubicBezTo>
                      <a:pt x="797" y="51"/>
                      <a:pt x="796" y="50"/>
                      <a:pt x="795" y="49"/>
                    </a:cubicBezTo>
                    <a:cubicBezTo>
                      <a:pt x="786" y="40"/>
                      <a:pt x="786" y="40"/>
                      <a:pt x="786" y="40"/>
                    </a:cubicBezTo>
                    <a:cubicBezTo>
                      <a:pt x="780" y="41"/>
                      <a:pt x="780" y="41"/>
                      <a:pt x="780" y="41"/>
                    </a:cubicBezTo>
                    <a:cubicBezTo>
                      <a:pt x="755" y="63"/>
                      <a:pt x="755" y="63"/>
                      <a:pt x="755" y="63"/>
                    </a:cubicBezTo>
                    <a:cubicBezTo>
                      <a:pt x="754" y="64"/>
                      <a:pt x="752" y="65"/>
                      <a:pt x="750" y="64"/>
                    </a:cubicBezTo>
                    <a:cubicBezTo>
                      <a:pt x="742" y="58"/>
                      <a:pt x="742" y="58"/>
                      <a:pt x="742" y="58"/>
                    </a:cubicBezTo>
                    <a:cubicBezTo>
                      <a:pt x="740" y="57"/>
                      <a:pt x="740" y="56"/>
                      <a:pt x="740" y="55"/>
                    </a:cubicBezTo>
                    <a:cubicBezTo>
                      <a:pt x="737" y="26"/>
                      <a:pt x="737" y="26"/>
                      <a:pt x="737" y="26"/>
                    </a:cubicBezTo>
                    <a:cubicBezTo>
                      <a:pt x="712" y="23"/>
                      <a:pt x="712" y="23"/>
                      <a:pt x="712" y="23"/>
                    </a:cubicBezTo>
                    <a:cubicBezTo>
                      <a:pt x="711" y="23"/>
                      <a:pt x="710" y="22"/>
                      <a:pt x="709" y="20"/>
                    </a:cubicBezTo>
                    <a:cubicBezTo>
                      <a:pt x="706" y="12"/>
                      <a:pt x="706" y="12"/>
                      <a:pt x="706" y="12"/>
                    </a:cubicBezTo>
                    <a:cubicBezTo>
                      <a:pt x="705" y="11"/>
                      <a:pt x="705" y="11"/>
                      <a:pt x="705" y="10"/>
                    </a:cubicBezTo>
                    <a:cubicBezTo>
                      <a:pt x="704" y="0"/>
                      <a:pt x="704" y="0"/>
                      <a:pt x="704" y="0"/>
                    </a:cubicBezTo>
                    <a:cubicBezTo>
                      <a:pt x="699" y="0"/>
                      <a:pt x="699" y="0"/>
                      <a:pt x="699" y="0"/>
                    </a:cubicBezTo>
                    <a:cubicBezTo>
                      <a:pt x="663" y="18"/>
                      <a:pt x="663" y="18"/>
                      <a:pt x="663" y="18"/>
                    </a:cubicBezTo>
                    <a:cubicBezTo>
                      <a:pt x="663" y="31"/>
                      <a:pt x="663" y="31"/>
                      <a:pt x="663" y="31"/>
                    </a:cubicBezTo>
                    <a:cubicBezTo>
                      <a:pt x="666" y="58"/>
                      <a:pt x="666" y="58"/>
                      <a:pt x="666" y="58"/>
                    </a:cubicBezTo>
                    <a:cubicBezTo>
                      <a:pt x="666" y="59"/>
                      <a:pt x="666" y="60"/>
                      <a:pt x="665" y="60"/>
                    </a:cubicBezTo>
                    <a:cubicBezTo>
                      <a:pt x="657" y="78"/>
                      <a:pt x="657" y="78"/>
                      <a:pt x="657" y="78"/>
                    </a:cubicBezTo>
                    <a:cubicBezTo>
                      <a:pt x="656" y="80"/>
                      <a:pt x="654" y="81"/>
                      <a:pt x="652" y="80"/>
                    </a:cubicBezTo>
                    <a:cubicBezTo>
                      <a:pt x="633" y="76"/>
                      <a:pt x="633" y="76"/>
                      <a:pt x="633" y="76"/>
                    </a:cubicBezTo>
                    <a:cubicBezTo>
                      <a:pt x="613" y="79"/>
                      <a:pt x="613" y="79"/>
                      <a:pt x="613" y="79"/>
                    </a:cubicBezTo>
                    <a:cubicBezTo>
                      <a:pt x="613" y="79"/>
                      <a:pt x="612" y="79"/>
                      <a:pt x="611" y="78"/>
                    </a:cubicBezTo>
                    <a:cubicBezTo>
                      <a:pt x="586" y="65"/>
                      <a:pt x="586" y="65"/>
                      <a:pt x="586" y="65"/>
                    </a:cubicBezTo>
                    <a:cubicBezTo>
                      <a:pt x="586" y="65"/>
                      <a:pt x="585" y="65"/>
                      <a:pt x="584" y="65"/>
                    </a:cubicBezTo>
                    <a:cubicBezTo>
                      <a:pt x="579" y="71"/>
                      <a:pt x="579" y="71"/>
                      <a:pt x="579" y="71"/>
                    </a:cubicBezTo>
                    <a:cubicBezTo>
                      <a:pt x="578" y="72"/>
                      <a:pt x="577" y="73"/>
                      <a:pt x="576" y="73"/>
                    </a:cubicBezTo>
                    <a:cubicBezTo>
                      <a:pt x="558" y="72"/>
                      <a:pt x="558" y="72"/>
                      <a:pt x="558" y="72"/>
                    </a:cubicBezTo>
                    <a:cubicBezTo>
                      <a:pt x="548" y="89"/>
                      <a:pt x="548" y="89"/>
                      <a:pt x="548" y="89"/>
                    </a:cubicBezTo>
                    <a:cubicBezTo>
                      <a:pt x="548" y="90"/>
                      <a:pt x="548" y="90"/>
                      <a:pt x="547" y="90"/>
                    </a:cubicBezTo>
                    <a:cubicBezTo>
                      <a:pt x="524" y="105"/>
                      <a:pt x="524" y="105"/>
                      <a:pt x="524" y="105"/>
                    </a:cubicBezTo>
                    <a:cubicBezTo>
                      <a:pt x="510" y="122"/>
                      <a:pt x="510" y="122"/>
                      <a:pt x="510" y="122"/>
                    </a:cubicBezTo>
                    <a:cubicBezTo>
                      <a:pt x="509" y="123"/>
                      <a:pt x="508" y="124"/>
                      <a:pt x="507" y="124"/>
                    </a:cubicBezTo>
                    <a:cubicBezTo>
                      <a:pt x="496" y="125"/>
                      <a:pt x="496" y="125"/>
                      <a:pt x="496" y="125"/>
                    </a:cubicBezTo>
                    <a:cubicBezTo>
                      <a:pt x="464" y="155"/>
                      <a:pt x="464" y="155"/>
                      <a:pt x="464" y="155"/>
                    </a:cubicBezTo>
                    <a:cubicBezTo>
                      <a:pt x="453" y="174"/>
                      <a:pt x="453" y="174"/>
                      <a:pt x="453" y="174"/>
                    </a:cubicBezTo>
                    <a:cubicBezTo>
                      <a:pt x="453" y="175"/>
                      <a:pt x="453" y="175"/>
                      <a:pt x="452" y="175"/>
                    </a:cubicBezTo>
                    <a:cubicBezTo>
                      <a:pt x="447" y="179"/>
                      <a:pt x="447" y="179"/>
                      <a:pt x="447" y="179"/>
                    </a:cubicBezTo>
                    <a:cubicBezTo>
                      <a:pt x="445" y="192"/>
                      <a:pt x="445" y="192"/>
                      <a:pt x="445" y="192"/>
                    </a:cubicBezTo>
                    <a:cubicBezTo>
                      <a:pt x="444" y="193"/>
                      <a:pt x="444" y="194"/>
                      <a:pt x="443" y="194"/>
                    </a:cubicBezTo>
                    <a:cubicBezTo>
                      <a:pt x="430" y="204"/>
                      <a:pt x="430" y="204"/>
                      <a:pt x="430" y="204"/>
                    </a:cubicBezTo>
                    <a:cubicBezTo>
                      <a:pt x="430" y="206"/>
                      <a:pt x="430" y="206"/>
                      <a:pt x="430" y="206"/>
                    </a:cubicBezTo>
                    <a:cubicBezTo>
                      <a:pt x="445" y="220"/>
                      <a:pt x="445" y="220"/>
                      <a:pt x="445" y="220"/>
                    </a:cubicBezTo>
                    <a:cubicBezTo>
                      <a:pt x="446" y="221"/>
                      <a:pt x="446" y="222"/>
                      <a:pt x="446" y="223"/>
                    </a:cubicBezTo>
                    <a:cubicBezTo>
                      <a:pt x="446" y="240"/>
                      <a:pt x="446" y="240"/>
                      <a:pt x="446" y="240"/>
                    </a:cubicBezTo>
                    <a:cubicBezTo>
                      <a:pt x="446" y="241"/>
                      <a:pt x="445" y="242"/>
                      <a:pt x="445" y="242"/>
                    </a:cubicBezTo>
                    <a:cubicBezTo>
                      <a:pt x="423" y="272"/>
                      <a:pt x="423" y="272"/>
                      <a:pt x="423" y="272"/>
                    </a:cubicBezTo>
                    <a:cubicBezTo>
                      <a:pt x="422" y="273"/>
                      <a:pt x="421" y="273"/>
                      <a:pt x="420" y="273"/>
                    </a:cubicBezTo>
                    <a:cubicBezTo>
                      <a:pt x="396" y="274"/>
                      <a:pt x="396" y="274"/>
                      <a:pt x="396" y="274"/>
                    </a:cubicBezTo>
                    <a:cubicBezTo>
                      <a:pt x="382" y="285"/>
                      <a:pt x="382" y="285"/>
                      <a:pt x="382" y="285"/>
                    </a:cubicBezTo>
                    <a:cubicBezTo>
                      <a:pt x="382" y="286"/>
                      <a:pt x="381" y="286"/>
                      <a:pt x="380" y="286"/>
                    </a:cubicBezTo>
                    <a:cubicBezTo>
                      <a:pt x="355" y="286"/>
                      <a:pt x="355" y="286"/>
                      <a:pt x="355" y="286"/>
                    </a:cubicBezTo>
                    <a:cubicBezTo>
                      <a:pt x="355" y="286"/>
                      <a:pt x="355" y="286"/>
                      <a:pt x="355" y="286"/>
                    </a:cubicBezTo>
                    <a:cubicBezTo>
                      <a:pt x="353" y="286"/>
                      <a:pt x="352" y="285"/>
                      <a:pt x="351" y="284"/>
                    </a:cubicBezTo>
                    <a:cubicBezTo>
                      <a:pt x="344" y="264"/>
                      <a:pt x="344" y="264"/>
                      <a:pt x="344" y="264"/>
                    </a:cubicBezTo>
                    <a:cubicBezTo>
                      <a:pt x="331" y="247"/>
                      <a:pt x="331" y="247"/>
                      <a:pt x="331" y="247"/>
                    </a:cubicBezTo>
                    <a:cubicBezTo>
                      <a:pt x="312" y="240"/>
                      <a:pt x="312" y="240"/>
                      <a:pt x="312" y="240"/>
                    </a:cubicBezTo>
                    <a:cubicBezTo>
                      <a:pt x="310" y="239"/>
                      <a:pt x="309" y="238"/>
                      <a:pt x="309" y="237"/>
                    </a:cubicBezTo>
                    <a:cubicBezTo>
                      <a:pt x="307" y="223"/>
                      <a:pt x="307" y="223"/>
                      <a:pt x="307" y="223"/>
                    </a:cubicBezTo>
                    <a:cubicBezTo>
                      <a:pt x="302" y="224"/>
                      <a:pt x="302" y="224"/>
                      <a:pt x="302" y="224"/>
                    </a:cubicBezTo>
                    <a:cubicBezTo>
                      <a:pt x="298" y="231"/>
                      <a:pt x="298" y="231"/>
                      <a:pt x="298" y="231"/>
                    </a:cubicBezTo>
                    <a:cubicBezTo>
                      <a:pt x="295" y="240"/>
                      <a:pt x="295" y="240"/>
                      <a:pt x="295" y="240"/>
                    </a:cubicBezTo>
                    <a:cubicBezTo>
                      <a:pt x="295" y="240"/>
                      <a:pt x="294" y="241"/>
                      <a:pt x="294" y="242"/>
                    </a:cubicBezTo>
                    <a:cubicBezTo>
                      <a:pt x="285" y="248"/>
                      <a:pt x="285" y="248"/>
                      <a:pt x="285" y="248"/>
                    </a:cubicBezTo>
                    <a:cubicBezTo>
                      <a:pt x="283" y="269"/>
                      <a:pt x="283" y="269"/>
                      <a:pt x="283" y="269"/>
                    </a:cubicBezTo>
                    <a:cubicBezTo>
                      <a:pt x="283" y="270"/>
                      <a:pt x="283" y="271"/>
                      <a:pt x="282" y="271"/>
                    </a:cubicBezTo>
                    <a:cubicBezTo>
                      <a:pt x="281" y="272"/>
                      <a:pt x="280" y="272"/>
                      <a:pt x="279" y="272"/>
                    </a:cubicBezTo>
                    <a:cubicBezTo>
                      <a:pt x="264" y="271"/>
                      <a:pt x="264" y="271"/>
                      <a:pt x="264" y="271"/>
                    </a:cubicBezTo>
                    <a:cubicBezTo>
                      <a:pt x="263" y="271"/>
                      <a:pt x="263" y="271"/>
                      <a:pt x="262" y="270"/>
                    </a:cubicBezTo>
                    <a:cubicBezTo>
                      <a:pt x="250" y="265"/>
                      <a:pt x="250" y="265"/>
                      <a:pt x="250" y="265"/>
                    </a:cubicBezTo>
                    <a:cubicBezTo>
                      <a:pt x="250" y="265"/>
                      <a:pt x="250" y="264"/>
                      <a:pt x="249" y="264"/>
                    </a:cubicBezTo>
                    <a:cubicBezTo>
                      <a:pt x="235" y="254"/>
                      <a:pt x="235" y="254"/>
                      <a:pt x="235" y="254"/>
                    </a:cubicBezTo>
                    <a:cubicBezTo>
                      <a:pt x="226" y="255"/>
                      <a:pt x="226" y="255"/>
                      <a:pt x="226" y="255"/>
                    </a:cubicBezTo>
                    <a:cubicBezTo>
                      <a:pt x="209" y="281"/>
                      <a:pt x="209" y="281"/>
                      <a:pt x="209" y="281"/>
                    </a:cubicBezTo>
                    <a:cubicBezTo>
                      <a:pt x="208" y="283"/>
                      <a:pt x="207" y="284"/>
                      <a:pt x="205" y="283"/>
                    </a:cubicBezTo>
                    <a:cubicBezTo>
                      <a:pt x="200" y="282"/>
                      <a:pt x="200" y="282"/>
                      <a:pt x="200" y="282"/>
                    </a:cubicBezTo>
                    <a:cubicBezTo>
                      <a:pt x="199" y="282"/>
                      <a:pt x="198" y="281"/>
                      <a:pt x="198" y="281"/>
                    </a:cubicBezTo>
                    <a:cubicBezTo>
                      <a:pt x="188" y="271"/>
                      <a:pt x="188" y="271"/>
                      <a:pt x="188" y="271"/>
                    </a:cubicBezTo>
                    <a:cubicBezTo>
                      <a:pt x="180" y="284"/>
                      <a:pt x="180" y="284"/>
                      <a:pt x="180" y="284"/>
                    </a:cubicBezTo>
                    <a:cubicBezTo>
                      <a:pt x="180" y="284"/>
                      <a:pt x="180" y="284"/>
                      <a:pt x="179" y="284"/>
                    </a:cubicBezTo>
                    <a:cubicBezTo>
                      <a:pt x="172" y="292"/>
                      <a:pt x="172" y="292"/>
                      <a:pt x="172" y="292"/>
                    </a:cubicBezTo>
                    <a:cubicBezTo>
                      <a:pt x="170" y="308"/>
                      <a:pt x="170" y="308"/>
                      <a:pt x="170" y="308"/>
                    </a:cubicBezTo>
                    <a:cubicBezTo>
                      <a:pt x="170" y="308"/>
                      <a:pt x="170" y="309"/>
                      <a:pt x="169" y="310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7" y="320"/>
                      <a:pt x="167" y="320"/>
                      <a:pt x="167" y="320"/>
                    </a:cubicBezTo>
                    <a:cubicBezTo>
                      <a:pt x="174" y="326"/>
                      <a:pt x="174" y="326"/>
                      <a:pt x="174" y="326"/>
                    </a:cubicBezTo>
                    <a:cubicBezTo>
                      <a:pt x="174" y="326"/>
                      <a:pt x="175" y="327"/>
                      <a:pt x="175" y="327"/>
                    </a:cubicBezTo>
                    <a:cubicBezTo>
                      <a:pt x="177" y="335"/>
                      <a:pt x="177" y="335"/>
                      <a:pt x="177" y="335"/>
                    </a:cubicBezTo>
                    <a:cubicBezTo>
                      <a:pt x="181" y="344"/>
                      <a:pt x="181" y="344"/>
                      <a:pt x="181" y="344"/>
                    </a:cubicBezTo>
                    <a:cubicBezTo>
                      <a:pt x="183" y="350"/>
                      <a:pt x="183" y="350"/>
                      <a:pt x="183" y="350"/>
                    </a:cubicBezTo>
                    <a:cubicBezTo>
                      <a:pt x="184" y="352"/>
                      <a:pt x="183" y="354"/>
                      <a:pt x="181" y="355"/>
                    </a:cubicBezTo>
                    <a:cubicBezTo>
                      <a:pt x="175" y="357"/>
                      <a:pt x="175" y="357"/>
                      <a:pt x="175" y="357"/>
                    </a:cubicBezTo>
                    <a:cubicBezTo>
                      <a:pt x="175" y="357"/>
                      <a:pt x="174" y="358"/>
                      <a:pt x="174" y="358"/>
                    </a:cubicBezTo>
                    <a:cubicBezTo>
                      <a:pt x="164" y="357"/>
                      <a:pt x="163" y="357"/>
                      <a:pt x="162" y="357"/>
                    </a:cubicBezTo>
                    <a:cubicBezTo>
                      <a:pt x="162" y="356"/>
                      <a:pt x="150" y="352"/>
                      <a:pt x="141" y="349"/>
                    </a:cubicBezTo>
                    <a:cubicBezTo>
                      <a:pt x="136" y="352"/>
                      <a:pt x="136" y="352"/>
                      <a:pt x="136" y="352"/>
                    </a:cubicBezTo>
                    <a:cubicBezTo>
                      <a:pt x="136" y="352"/>
                      <a:pt x="135" y="352"/>
                      <a:pt x="134" y="352"/>
                    </a:cubicBezTo>
                    <a:cubicBezTo>
                      <a:pt x="120" y="351"/>
                      <a:pt x="120" y="351"/>
                      <a:pt x="120" y="351"/>
                    </a:cubicBezTo>
                    <a:cubicBezTo>
                      <a:pt x="119" y="351"/>
                      <a:pt x="118" y="350"/>
                      <a:pt x="117" y="349"/>
                    </a:cubicBezTo>
                    <a:cubicBezTo>
                      <a:pt x="114" y="343"/>
                      <a:pt x="114" y="343"/>
                      <a:pt x="114" y="343"/>
                    </a:cubicBezTo>
                    <a:cubicBezTo>
                      <a:pt x="108" y="344"/>
                      <a:pt x="108" y="344"/>
                      <a:pt x="108" y="344"/>
                    </a:cubicBezTo>
                    <a:cubicBezTo>
                      <a:pt x="105" y="353"/>
                      <a:pt x="105" y="353"/>
                      <a:pt x="105" y="353"/>
                    </a:cubicBezTo>
                    <a:cubicBezTo>
                      <a:pt x="105" y="354"/>
                      <a:pt x="104" y="354"/>
                      <a:pt x="104" y="354"/>
                    </a:cubicBezTo>
                    <a:cubicBezTo>
                      <a:pt x="87" y="371"/>
                      <a:pt x="87" y="371"/>
                      <a:pt x="87" y="371"/>
                    </a:cubicBezTo>
                    <a:cubicBezTo>
                      <a:pt x="86" y="371"/>
                      <a:pt x="86" y="372"/>
                      <a:pt x="85" y="372"/>
                    </a:cubicBezTo>
                    <a:cubicBezTo>
                      <a:pt x="70" y="375"/>
                      <a:pt x="70" y="375"/>
                      <a:pt x="70" y="375"/>
                    </a:cubicBezTo>
                    <a:cubicBezTo>
                      <a:pt x="53" y="384"/>
                      <a:pt x="53" y="384"/>
                      <a:pt x="53" y="384"/>
                    </a:cubicBezTo>
                    <a:cubicBezTo>
                      <a:pt x="51" y="393"/>
                      <a:pt x="51" y="393"/>
                      <a:pt x="51" y="393"/>
                    </a:cubicBezTo>
                    <a:cubicBezTo>
                      <a:pt x="53" y="412"/>
                      <a:pt x="53" y="412"/>
                      <a:pt x="53" y="412"/>
                    </a:cubicBezTo>
                    <a:cubicBezTo>
                      <a:pt x="53" y="413"/>
                      <a:pt x="52" y="415"/>
                      <a:pt x="51" y="415"/>
                    </a:cubicBezTo>
                    <a:cubicBezTo>
                      <a:pt x="37" y="425"/>
                      <a:pt x="37" y="425"/>
                      <a:pt x="37" y="425"/>
                    </a:cubicBezTo>
                    <a:cubicBezTo>
                      <a:pt x="34" y="433"/>
                      <a:pt x="34" y="433"/>
                      <a:pt x="34" y="433"/>
                    </a:cubicBezTo>
                    <a:cubicBezTo>
                      <a:pt x="33" y="433"/>
                      <a:pt x="33" y="433"/>
                      <a:pt x="33" y="434"/>
                    </a:cubicBezTo>
                    <a:cubicBezTo>
                      <a:pt x="21" y="445"/>
                      <a:pt x="21" y="445"/>
                      <a:pt x="21" y="445"/>
                    </a:cubicBezTo>
                    <a:cubicBezTo>
                      <a:pt x="20" y="445"/>
                      <a:pt x="19" y="445"/>
                      <a:pt x="18" y="446"/>
                    </a:cubicBezTo>
                    <a:cubicBezTo>
                      <a:pt x="0" y="447"/>
                      <a:pt x="0" y="447"/>
                      <a:pt x="0" y="447"/>
                    </a:cubicBezTo>
                    <a:cubicBezTo>
                      <a:pt x="0" y="454"/>
                      <a:pt x="0" y="454"/>
                      <a:pt x="0" y="454"/>
                    </a:cubicBezTo>
                    <a:cubicBezTo>
                      <a:pt x="3" y="461"/>
                      <a:pt x="3" y="461"/>
                      <a:pt x="3" y="461"/>
                    </a:cubicBezTo>
                    <a:cubicBezTo>
                      <a:pt x="6" y="465"/>
                      <a:pt x="6" y="465"/>
                      <a:pt x="6" y="465"/>
                    </a:cubicBezTo>
                    <a:cubicBezTo>
                      <a:pt x="34" y="466"/>
                      <a:pt x="34" y="466"/>
                      <a:pt x="34" y="466"/>
                    </a:cubicBezTo>
                    <a:cubicBezTo>
                      <a:pt x="35" y="466"/>
                      <a:pt x="36" y="466"/>
                      <a:pt x="37" y="467"/>
                    </a:cubicBezTo>
                    <a:cubicBezTo>
                      <a:pt x="46" y="475"/>
                      <a:pt x="46" y="475"/>
                      <a:pt x="46" y="475"/>
                    </a:cubicBezTo>
                    <a:cubicBezTo>
                      <a:pt x="46" y="475"/>
                      <a:pt x="46" y="476"/>
                      <a:pt x="47" y="476"/>
                    </a:cubicBezTo>
                    <a:cubicBezTo>
                      <a:pt x="54" y="484"/>
                      <a:pt x="54" y="484"/>
                      <a:pt x="54" y="484"/>
                    </a:cubicBezTo>
                    <a:cubicBezTo>
                      <a:pt x="54" y="484"/>
                      <a:pt x="54" y="485"/>
                      <a:pt x="54" y="485"/>
                    </a:cubicBezTo>
                    <a:cubicBezTo>
                      <a:pt x="58" y="499"/>
                      <a:pt x="58" y="499"/>
                      <a:pt x="58" y="499"/>
                    </a:cubicBezTo>
                    <a:cubicBezTo>
                      <a:pt x="66" y="503"/>
                      <a:pt x="66" y="503"/>
                      <a:pt x="66" y="503"/>
                    </a:cubicBezTo>
                    <a:cubicBezTo>
                      <a:pt x="67" y="503"/>
                      <a:pt x="68" y="504"/>
                      <a:pt x="68" y="506"/>
                    </a:cubicBezTo>
                    <a:cubicBezTo>
                      <a:pt x="72" y="527"/>
                      <a:pt x="71" y="528"/>
                      <a:pt x="69" y="529"/>
                    </a:cubicBezTo>
                    <a:cubicBezTo>
                      <a:pt x="69" y="530"/>
                      <a:pt x="68" y="531"/>
                      <a:pt x="67" y="531"/>
                    </a:cubicBezTo>
                    <a:cubicBezTo>
                      <a:pt x="65" y="531"/>
                      <a:pt x="55" y="536"/>
                      <a:pt x="52" y="538"/>
                    </a:cubicBezTo>
                    <a:cubicBezTo>
                      <a:pt x="52" y="548"/>
                      <a:pt x="52" y="548"/>
                      <a:pt x="52" y="548"/>
                    </a:cubicBezTo>
                    <a:cubicBezTo>
                      <a:pt x="53" y="566"/>
                      <a:pt x="53" y="566"/>
                      <a:pt x="53" y="566"/>
                    </a:cubicBezTo>
                    <a:cubicBezTo>
                      <a:pt x="53" y="567"/>
                      <a:pt x="53" y="567"/>
                      <a:pt x="53" y="567"/>
                    </a:cubicBezTo>
                    <a:cubicBezTo>
                      <a:pt x="50" y="583"/>
                      <a:pt x="50" y="583"/>
                      <a:pt x="50" y="583"/>
                    </a:cubicBezTo>
                    <a:cubicBezTo>
                      <a:pt x="51" y="603"/>
                      <a:pt x="51" y="603"/>
                      <a:pt x="51" y="603"/>
                    </a:cubicBezTo>
                    <a:cubicBezTo>
                      <a:pt x="51" y="604"/>
                      <a:pt x="51" y="605"/>
                      <a:pt x="50" y="605"/>
                    </a:cubicBezTo>
                    <a:cubicBezTo>
                      <a:pt x="43" y="618"/>
                      <a:pt x="43" y="618"/>
                      <a:pt x="43" y="618"/>
                    </a:cubicBezTo>
                    <a:cubicBezTo>
                      <a:pt x="55" y="634"/>
                      <a:pt x="55" y="634"/>
                      <a:pt x="55" y="634"/>
                    </a:cubicBezTo>
                    <a:cubicBezTo>
                      <a:pt x="55" y="635"/>
                      <a:pt x="56" y="636"/>
                      <a:pt x="56" y="637"/>
                    </a:cubicBezTo>
                    <a:cubicBezTo>
                      <a:pt x="55" y="658"/>
                      <a:pt x="55" y="658"/>
                      <a:pt x="55" y="658"/>
                    </a:cubicBezTo>
                    <a:cubicBezTo>
                      <a:pt x="55" y="659"/>
                      <a:pt x="55" y="659"/>
                      <a:pt x="55" y="660"/>
                    </a:cubicBezTo>
                    <a:cubicBezTo>
                      <a:pt x="49" y="671"/>
                      <a:pt x="49" y="671"/>
                      <a:pt x="49" y="671"/>
                    </a:cubicBezTo>
                    <a:cubicBezTo>
                      <a:pt x="49" y="672"/>
                      <a:pt x="48" y="673"/>
                      <a:pt x="47" y="673"/>
                    </a:cubicBezTo>
                    <a:cubicBezTo>
                      <a:pt x="32" y="682"/>
                      <a:pt x="32" y="682"/>
                      <a:pt x="32" y="682"/>
                    </a:cubicBezTo>
                    <a:cubicBezTo>
                      <a:pt x="30" y="708"/>
                      <a:pt x="30" y="708"/>
                      <a:pt x="30" y="708"/>
                    </a:cubicBezTo>
                    <a:cubicBezTo>
                      <a:pt x="38" y="720"/>
                      <a:pt x="38" y="720"/>
                      <a:pt x="38" y="720"/>
                    </a:cubicBezTo>
                    <a:cubicBezTo>
                      <a:pt x="48" y="720"/>
                      <a:pt x="48" y="720"/>
                      <a:pt x="48" y="720"/>
                    </a:cubicBezTo>
                    <a:cubicBezTo>
                      <a:pt x="57" y="710"/>
                      <a:pt x="57" y="710"/>
                      <a:pt x="57" y="710"/>
                    </a:cubicBezTo>
                    <a:cubicBezTo>
                      <a:pt x="62" y="701"/>
                      <a:pt x="62" y="701"/>
                      <a:pt x="62" y="701"/>
                    </a:cubicBezTo>
                    <a:cubicBezTo>
                      <a:pt x="62" y="700"/>
                      <a:pt x="64" y="699"/>
                      <a:pt x="66" y="699"/>
                    </a:cubicBezTo>
                    <a:cubicBezTo>
                      <a:pt x="67" y="700"/>
                      <a:pt x="69" y="701"/>
                      <a:pt x="69" y="702"/>
                    </a:cubicBezTo>
                    <a:cubicBezTo>
                      <a:pt x="72" y="713"/>
                      <a:pt x="72" y="713"/>
                      <a:pt x="72" y="713"/>
                    </a:cubicBezTo>
                    <a:cubicBezTo>
                      <a:pt x="91" y="720"/>
                      <a:pt x="91" y="720"/>
                      <a:pt x="91" y="720"/>
                    </a:cubicBezTo>
                    <a:cubicBezTo>
                      <a:pt x="91" y="720"/>
                      <a:pt x="92" y="720"/>
                      <a:pt x="92" y="721"/>
                    </a:cubicBezTo>
                    <a:cubicBezTo>
                      <a:pt x="104" y="731"/>
                      <a:pt x="104" y="731"/>
                      <a:pt x="104" y="731"/>
                    </a:cubicBezTo>
                    <a:cubicBezTo>
                      <a:pt x="104" y="732"/>
                      <a:pt x="105" y="732"/>
                      <a:pt x="105" y="733"/>
                    </a:cubicBezTo>
                    <a:cubicBezTo>
                      <a:pt x="106" y="739"/>
                      <a:pt x="106" y="739"/>
                      <a:pt x="106" y="739"/>
                    </a:cubicBezTo>
                    <a:cubicBezTo>
                      <a:pt x="110" y="738"/>
                      <a:pt x="110" y="738"/>
                      <a:pt x="110" y="738"/>
                    </a:cubicBezTo>
                    <a:cubicBezTo>
                      <a:pt x="122" y="729"/>
                      <a:pt x="122" y="729"/>
                      <a:pt x="122" y="729"/>
                    </a:cubicBezTo>
                    <a:cubicBezTo>
                      <a:pt x="122" y="729"/>
                      <a:pt x="123" y="729"/>
                      <a:pt x="124" y="729"/>
                    </a:cubicBezTo>
                    <a:cubicBezTo>
                      <a:pt x="147" y="730"/>
                      <a:pt x="147" y="730"/>
                      <a:pt x="147" y="730"/>
                    </a:cubicBezTo>
                    <a:cubicBezTo>
                      <a:pt x="148" y="730"/>
                      <a:pt x="150" y="731"/>
                      <a:pt x="150" y="732"/>
                    </a:cubicBezTo>
                    <a:cubicBezTo>
                      <a:pt x="161" y="748"/>
                      <a:pt x="161" y="748"/>
                      <a:pt x="161" y="748"/>
                    </a:cubicBezTo>
                    <a:cubicBezTo>
                      <a:pt x="172" y="768"/>
                      <a:pt x="172" y="768"/>
                      <a:pt x="172" y="768"/>
                    </a:cubicBezTo>
                    <a:cubicBezTo>
                      <a:pt x="172" y="769"/>
                      <a:pt x="172" y="771"/>
                      <a:pt x="172" y="772"/>
                    </a:cubicBezTo>
                    <a:cubicBezTo>
                      <a:pt x="167" y="785"/>
                      <a:pt x="167" y="785"/>
                      <a:pt x="167" y="785"/>
                    </a:cubicBezTo>
                    <a:cubicBezTo>
                      <a:pt x="167" y="786"/>
                      <a:pt x="167" y="786"/>
                      <a:pt x="166" y="787"/>
                    </a:cubicBezTo>
                    <a:cubicBezTo>
                      <a:pt x="162" y="790"/>
                      <a:pt x="162" y="790"/>
                      <a:pt x="162" y="790"/>
                    </a:cubicBezTo>
                    <a:cubicBezTo>
                      <a:pt x="161" y="792"/>
                      <a:pt x="159" y="792"/>
                      <a:pt x="157" y="791"/>
                    </a:cubicBezTo>
                    <a:cubicBezTo>
                      <a:pt x="143" y="783"/>
                      <a:pt x="143" y="783"/>
                      <a:pt x="143" y="783"/>
                    </a:cubicBezTo>
                    <a:cubicBezTo>
                      <a:pt x="125" y="796"/>
                      <a:pt x="125" y="796"/>
                      <a:pt x="125" y="796"/>
                    </a:cubicBezTo>
                    <a:cubicBezTo>
                      <a:pt x="123" y="803"/>
                      <a:pt x="123" y="803"/>
                      <a:pt x="123" y="803"/>
                    </a:cubicBezTo>
                    <a:cubicBezTo>
                      <a:pt x="130" y="815"/>
                      <a:pt x="130" y="815"/>
                      <a:pt x="130" y="815"/>
                    </a:cubicBezTo>
                    <a:cubicBezTo>
                      <a:pt x="130" y="816"/>
                      <a:pt x="130" y="816"/>
                      <a:pt x="130" y="817"/>
                    </a:cubicBezTo>
                    <a:cubicBezTo>
                      <a:pt x="126" y="849"/>
                      <a:pt x="126" y="849"/>
                      <a:pt x="126" y="849"/>
                    </a:cubicBezTo>
                    <a:cubicBezTo>
                      <a:pt x="126" y="850"/>
                      <a:pt x="126" y="850"/>
                      <a:pt x="125" y="851"/>
                    </a:cubicBezTo>
                    <a:cubicBezTo>
                      <a:pt x="114" y="861"/>
                      <a:pt x="114" y="861"/>
                      <a:pt x="114" y="861"/>
                    </a:cubicBezTo>
                    <a:cubicBezTo>
                      <a:pt x="109" y="878"/>
                      <a:pt x="109" y="878"/>
                      <a:pt x="109" y="878"/>
                    </a:cubicBezTo>
                    <a:cubicBezTo>
                      <a:pt x="109" y="879"/>
                      <a:pt x="109" y="879"/>
                      <a:pt x="109" y="879"/>
                    </a:cubicBezTo>
                    <a:cubicBezTo>
                      <a:pt x="103" y="892"/>
                      <a:pt x="103" y="892"/>
                      <a:pt x="103" y="892"/>
                    </a:cubicBezTo>
                    <a:cubicBezTo>
                      <a:pt x="93" y="910"/>
                      <a:pt x="93" y="910"/>
                      <a:pt x="93" y="910"/>
                    </a:cubicBezTo>
                    <a:cubicBezTo>
                      <a:pt x="93" y="911"/>
                      <a:pt x="91" y="912"/>
                      <a:pt x="90" y="912"/>
                    </a:cubicBezTo>
                    <a:cubicBezTo>
                      <a:pt x="70" y="912"/>
                      <a:pt x="70" y="912"/>
                      <a:pt x="70" y="912"/>
                    </a:cubicBezTo>
                    <a:cubicBezTo>
                      <a:pt x="65" y="918"/>
                      <a:pt x="65" y="918"/>
                      <a:pt x="65" y="918"/>
                    </a:cubicBezTo>
                    <a:cubicBezTo>
                      <a:pt x="101" y="984"/>
                      <a:pt x="101" y="984"/>
                      <a:pt x="101" y="984"/>
                    </a:cubicBezTo>
                    <a:cubicBezTo>
                      <a:pt x="101" y="986"/>
                      <a:pt x="102" y="987"/>
                      <a:pt x="101" y="988"/>
                    </a:cubicBezTo>
                    <a:cubicBezTo>
                      <a:pt x="90" y="1017"/>
                      <a:pt x="90" y="1017"/>
                      <a:pt x="90" y="1017"/>
                    </a:cubicBezTo>
                    <a:cubicBezTo>
                      <a:pt x="90" y="1017"/>
                      <a:pt x="90" y="1018"/>
                      <a:pt x="90" y="1018"/>
                    </a:cubicBezTo>
                    <a:cubicBezTo>
                      <a:pt x="92" y="1037"/>
                      <a:pt x="92" y="1037"/>
                      <a:pt x="92" y="1037"/>
                    </a:cubicBezTo>
                    <a:cubicBezTo>
                      <a:pt x="117" y="1043"/>
                      <a:pt x="117" y="1043"/>
                      <a:pt x="117" y="1043"/>
                    </a:cubicBezTo>
                    <a:cubicBezTo>
                      <a:pt x="119" y="1044"/>
                      <a:pt x="120" y="1045"/>
                      <a:pt x="120" y="1047"/>
                    </a:cubicBezTo>
                    <a:cubicBezTo>
                      <a:pt x="120" y="1061"/>
                      <a:pt x="120" y="1061"/>
                      <a:pt x="120" y="1061"/>
                    </a:cubicBezTo>
                    <a:cubicBezTo>
                      <a:pt x="123" y="1065"/>
                      <a:pt x="123" y="1065"/>
                      <a:pt x="123" y="1065"/>
                    </a:cubicBezTo>
                    <a:cubicBezTo>
                      <a:pt x="147" y="1068"/>
                      <a:pt x="147" y="1068"/>
                      <a:pt x="147" y="1068"/>
                    </a:cubicBezTo>
                    <a:cubicBezTo>
                      <a:pt x="148" y="1068"/>
                      <a:pt x="149" y="1068"/>
                      <a:pt x="149" y="1068"/>
                    </a:cubicBezTo>
                    <a:cubicBezTo>
                      <a:pt x="166" y="1082"/>
                      <a:pt x="166" y="1082"/>
                      <a:pt x="166" y="1082"/>
                    </a:cubicBezTo>
                    <a:cubicBezTo>
                      <a:pt x="180" y="1089"/>
                      <a:pt x="180" y="1089"/>
                      <a:pt x="180" y="1089"/>
                    </a:cubicBezTo>
                    <a:cubicBezTo>
                      <a:pt x="227" y="1084"/>
                      <a:pt x="227" y="1084"/>
                      <a:pt x="227" y="1084"/>
                    </a:cubicBezTo>
                    <a:cubicBezTo>
                      <a:pt x="229" y="1084"/>
                      <a:pt x="230" y="1085"/>
                      <a:pt x="231" y="1086"/>
                    </a:cubicBezTo>
                    <a:cubicBezTo>
                      <a:pt x="242" y="1110"/>
                      <a:pt x="242" y="1110"/>
                      <a:pt x="242" y="1110"/>
                    </a:cubicBezTo>
                    <a:cubicBezTo>
                      <a:pt x="251" y="1127"/>
                      <a:pt x="251" y="1127"/>
                      <a:pt x="251" y="1127"/>
                    </a:cubicBezTo>
                    <a:cubicBezTo>
                      <a:pt x="266" y="1132"/>
                      <a:pt x="266" y="1132"/>
                      <a:pt x="266" y="1132"/>
                    </a:cubicBezTo>
                    <a:cubicBezTo>
                      <a:pt x="267" y="1132"/>
                      <a:pt x="268" y="1133"/>
                      <a:pt x="268" y="1134"/>
                    </a:cubicBezTo>
                    <a:cubicBezTo>
                      <a:pt x="272" y="1147"/>
                      <a:pt x="272" y="1147"/>
                      <a:pt x="272" y="1147"/>
                    </a:cubicBezTo>
                    <a:cubicBezTo>
                      <a:pt x="292" y="1161"/>
                      <a:pt x="292" y="1161"/>
                      <a:pt x="292" y="1161"/>
                    </a:cubicBezTo>
                    <a:cubicBezTo>
                      <a:pt x="292" y="1161"/>
                      <a:pt x="293" y="1162"/>
                      <a:pt x="293" y="1164"/>
                    </a:cubicBezTo>
                    <a:cubicBezTo>
                      <a:pt x="297" y="1189"/>
                      <a:pt x="297" y="1189"/>
                      <a:pt x="297" y="1189"/>
                    </a:cubicBezTo>
                    <a:cubicBezTo>
                      <a:pt x="297" y="1190"/>
                      <a:pt x="297" y="1190"/>
                      <a:pt x="296" y="1191"/>
                    </a:cubicBezTo>
                    <a:cubicBezTo>
                      <a:pt x="285" y="1221"/>
                      <a:pt x="285" y="1221"/>
                      <a:pt x="285" y="1221"/>
                    </a:cubicBezTo>
                    <a:cubicBezTo>
                      <a:pt x="288" y="1242"/>
                      <a:pt x="288" y="1242"/>
                      <a:pt x="288" y="1242"/>
                    </a:cubicBezTo>
                    <a:cubicBezTo>
                      <a:pt x="312" y="1251"/>
                      <a:pt x="312" y="1251"/>
                      <a:pt x="312" y="1251"/>
                    </a:cubicBezTo>
                    <a:cubicBezTo>
                      <a:pt x="356" y="1238"/>
                      <a:pt x="356" y="1238"/>
                      <a:pt x="356" y="1238"/>
                    </a:cubicBezTo>
                    <a:cubicBezTo>
                      <a:pt x="357" y="1237"/>
                      <a:pt x="358" y="1238"/>
                      <a:pt x="359" y="1239"/>
                    </a:cubicBezTo>
                    <a:cubicBezTo>
                      <a:pt x="365" y="1244"/>
                      <a:pt x="365" y="1244"/>
                      <a:pt x="365" y="1244"/>
                    </a:cubicBezTo>
                    <a:cubicBezTo>
                      <a:pt x="385" y="1244"/>
                      <a:pt x="385" y="1244"/>
                      <a:pt x="385" y="1244"/>
                    </a:cubicBezTo>
                    <a:cubicBezTo>
                      <a:pt x="386" y="1244"/>
                      <a:pt x="387" y="1244"/>
                      <a:pt x="388" y="1244"/>
                    </a:cubicBezTo>
                    <a:cubicBezTo>
                      <a:pt x="412" y="1264"/>
                      <a:pt x="412" y="1264"/>
                      <a:pt x="412" y="1264"/>
                    </a:cubicBezTo>
                    <a:cubicBezTo>
                      <a:pt x="416" y="1251"/>
                      <a:pt x="416" y="1251"/>
                      <a:pt x="416" y="1251"/>
                    </a:cubicBezTo>
                    <a:cubicBezTo>
                      <a:pt x="416" y="1251"/>
                      <a:pt x="417" y="1250"/>
                      <a:pt x="417" y="1249"/>
                    </a:cubicBezTo>
                    <a:cubicBezTo>
                      <a:pt x="420" y="1247"/>
                      <a:pt x="423" y="1244"/>
                      <a:pt x="425" y="1242"/>
                    </a:cubicBezTo>
                    <a:cubicBezTo>
                      <a:pt x="424" y="1241"/>
                      <a:pt x="423" y="1238"/>
                      <a:pt x="422" y="1235"/>
                    </a:cubicBezTo>
                    <a:cubicBezTo>
                      <a:pt x="406" y="1227"/>
                      <a:pt x="406" y="1227"/>
                      <a:pt x="406" y="1227"/>
                    </a:cubicBezTo>
                    <a:cubicBezTo>
                      <a:pt x="406" y="1227"/>
                      <a:pt x="405" y="1227"/>
                      <a:pt x="405" y="1226"/>
                    </a:cubicBezTo>
                    <a:cubicBezTo>
                      <a:pt x="394" y="1214"/>
                      <a:pt x="394" y="1214"/>
                      <a:pt x="394" y="1214"/>
                    </a:cubicBezTo>
                    <a:cubicBezTo>
                      <a:pt x="393" y="1213"/>
                      <a:pt x="393" y="1212"/>
                      <a:pt x="393" y="1211"/>
                    </a:cubicBezTo>
                    <a:cubicBezTo>
                      <a:pt x="391" y="1186"/>
                      <a:pt x="391" y="1186"/>
                      <a:pt x="391" y="1186"/>
                    </a:cubicBezTo>
                    <a:cubicBezTo>
                      <a:pt x="391" y="1184"/>
                      <a:pt x="392" y="1182"/>
                      <a:pt x="394" y="1182"/>
                    </a:cubicBezTo>
                    <a:cubicBezTo>
                      <a:pt x="404" y="1180"/>
                      <a:pt x="404" y="1180"/>
                      <a:pt x="404" y="1180"/>
                    </a:cubicBezTo>
                    <a:cubicBezTo>
                      <a:pt x="405" y="1180"/>
                      <a:pt x="406" y="1180"/>
                      <a:pt x="407" y="1180"/>
                    </a:cubicBezTo>
                    <a:cubicBezTo>
                      <a:pt x="423" y="1188"/>
                      <a:pt x="423" y="1188"/>
                      <a:pt x="423" y="1188"/>
                    </a:cubicBezTo>
                    <a:cubicBezTo>
                      <a:pt x="437" y="1192"/>
                      <a:pt x="437" y="1192"/>
                      <a:pt x="437" y="1192"/>
                    </a:cubicBezTo>
                    <a:cubicBezTo>
                      <a:pt x="442" y="1183"/>
                      <a:pt x="442" y="1183"/>
                      <a:pt x="442" y="1183"/>
                    </a:cubicBezTo>
                    <a:cubicBezTo>
                      <a:pt x="441" y="1177"/>
                      <a:pt x="441" y="1170"/>
                      <a:pt x="440" y="1168"/>
                    </a:cubicBezTo>
                    <a:cubicBezTo>
                      <a:pt x="437" y="1166"/>
                      <a:pt x="422" y="1157"/>
                      <a:pt x="413" y="1151"/>
                    </a:cubicBezTo>
                    <a:cubicBezTo>
                      <a:pt x="412" y="1151"/>
                      <a:pt x="412" y="1149"/>
                      <a:pt x="411" y="1148"/>
                    </a:cubicBezTo>
                    <a:cubicBezTo>
                      <a:pt x="410" y="1137"/>
                      <a:pt x="410" y="1137"/>
                      <a:pt x="410" y="1137"/>
                    </a:cubicBezTo>
                    <a:cubicBezTo>
                      <a:pt x="410" y="1136"/>
                      <a:pt x="410" y="1135"/>
                      <a:pt x="410" y="1134"/>
                    </a:cubicBezTo>
                    <a:cubicBezTo>
                      <a:pt x="418" y="1124"/>
                      <a:pt x="421" y="1120"/>
                      <a:pt x="423" y="1119"/>
                    </a:cubicBezTo>
                    <a:cubicBezTo>
                      <a:pt x="425" y="1116"/>
                      <a:pt x="431" y="1105"/>
                      <a:pt x="436" y="1096"/>
                    </a:cubicBezTo>
                    <a:cubicBezTo>
                      <a:pt x="437" y="1094"/>
                      <a:pt x="438" y="1093"/>
                      <a:pt x="440" y="1093"/>
                    </a:cubicBezTo>
                    <a:cubicBezTo>
                      <a:pt x="460" y="1093"/>
                      <a:pt x="460" y="1093"/>
                      <a:pt x="460" y="1093"/>
                    </a:cubicBezTo>
                    <a:cubicBezTo>
                      <a:pt x="462" y="1092"/>
                      <a:pt x="463" y="1091"/>
                      <a:pt x="465" y="1090"/>
                    </a:cubicBezTo>
                    <a:cubicBezTo>
                      <a:pt x="464" y="1089"/>
                      <a:pt x="462" y="1088"/>
                      <a:pt x="462" y="1088"/>
                    </a:cubicBezTo>
                    <a:cubicBezTo>
                      <a:pt x="461" y="1087"/>
                      <a:pt x="460" y="1085"/>
                      <a:pt x="461" y="1084"/>
                    </a:cubicBezTo>
                    <a:cubicBezTo>
                      <a:pt x="462" y="1078"/>
                      <a:pt x="462" y="1078"/>
                      <a:pt x="462" y="1078"/>
                    </a:cubicBezTo>
                    <a:cubicBezTo>
                      <a:pt x="462" y="1078"/>
                      <a:pt x="462" y="1078"/>
                      <a:pt x="462" y="1078"/>
                    </a:cubicBezTo>
                    <a:cubicBezTo>
                      <a:pt x="463" y="1076"/>
                      <a:pt x="463" y="1076"/>
                      <a:pt x="463" y="1076"/>
                    </a:cubicBezTo>
                    <a:cubicBezTo>
                      <a:pt x="458" y="1073"/>
                      <a:pt x="452" y="1070"/>
                      <a:pt x="451" y="1070"/>
                    </a:cubicBezTo>
                    <a:cubicBezTo>
                      <a:pt x="449" y="1069"/>
                      <a:pt x="430" y="1066"/>
                      <a:pt x="418" y="1064"/>
                    </a:cubicBezTo>
                    <a:cubicBezTo>
                      <a:pt x="416" y="1064"/>
                      <a:pt x="415" y="1063"/>
                      <a:pt x="415" y="1062"/>
                    </a:cubicBezTo>
                    <a:cubicBezTo>
                      <a:pt x="408" y="1048"/>
                      <a:pt x="408" y="1048"/>
                      <a:pt x="408" y="1048"/>
                    </a:cubicBezTo>
                    <a:cubicBezTo>
                      <a:pt x="407" y="1047"/>
                      <a:pt x="408" y="1045"/>
                      <a:pt x="409" y="1044"/>
                    </a:cubicBezTo>
                    <a:cubicBezTo>
                      <a:pt x="421" y="1028"/>
                      <a:pt x="421" y="1028"/>
                      <a:pt x="421" y="1028"/>
                    </a:cubicBezTo>
                    <a:cubicBezTo>
                      <a:pt x="427" y="1009"/>
                      <a:pt x="427" y="1009"/>
                      <a:pt x="427" y="1009"/>
                    </a:cubicBezTo>
                    <a:cubicBezTo>
                      <a:pt x="427" y="1009"/>
                      <a:pt x="427" y="1008"/>
                      <a:pt x="427" y="1008"/>
                    </a:cubicBezTo>
                    <a:cubicBezTo>
                      <a:pt x="442" y="991"/>
                      <a:pt x="442" y="991"/>
                      <a:pt x="442" y="991"/>
                    </a:cubicBezTo>
                    <a:cubicBezTo>
                      <a:pt x="442" y="990"/>
                      <a:pt x="443" y="990"/>
                      <a:pt x="444" y="990"/>
                    </a:cubicBezTo>
                    <a:cubicBezTo>
                      <a:pt x="454" y="986"/>
                      <a:pt x="454" y="986"/>
                      <a:pt x="454" y="986"/>
                    </a:cubicBezTo>
                    <a:cubicBezTo>
                      <a:pt x="454" y="986"/>
                      <a:pt x="454" y="986"/>
                      <a:pt x="454" y="986"/>
                    </a:cubicBezTo>
                    <a:cubicBezTo>
                      <a:pt x="467" y="984"/>
                      <a:pt x="467" y="984"/>
                      <a:pt x="467" y="984"/>
                    </a:cubicBezTo>
                    <a:cubicBezTo>
                      <a:pt x="469" y="983"/>
                      <a:pt x="471" y="984"/>
                      <a:pt x="471" y="986"/>
                    </a:cubicBezTo>
                    <a:cubicBezTo>
                      <a:pt x="477" y="994"/>
                      <a:pt x="477" y="994"/>
                      <a:pt x="477" y="994"/>
                    </a:cubicBezTo>
                    <a:cubicBezTo>
                      <a:pt x="477" y="995"/>
                      <a:pt x="477" y="996"/>
                      <a:pt x="477" y="998"/>
                    </a:cubicBezTo>
                    <a:cubicBezTo>
                      <a:pt x="472" y="1011"/>
                      <a:pt x="472" y="1011"/>
                      <a:pt x="472" y="1011"/>
                    </a:cubicBezTo>
                    <a:cubicBezTo>
                      <a:pt x="472" y="1016"/>
                      <a:pt x="472" y="1016"/>
                      <a:pt x="472" y="1016"/>
                    </a:cubicBezTo>
                    <a:cubicBezTo>
                      <a:pt x="484" y="1022"/>
                      <a:pt x="484" y="1022"/>
                      <a:pt x="484" y="1022"/>
                    </a:cubicBezTo>
                    <a:cubicBezTo>
                      <a:pt x="489" y="1024"/>
                      <a:pt x="489" y="1024"/>
                      <a:pt x="489" y="1024"/>
                    </a:cubicBezTo>
                    <a:cubicBezTo>
                      <a:pt x="495" y="1010"/>
                      <a:pt x="495" y="1010"/>
                      <a:pt x="495" y="1010"/>
                    </a:cubicBezTo>
                    <a:cubicBezTo>
                      <a:pt x="508" y="965"/>
                      <a:pt x="508" y="965"/>
                      <a:pt x="508" y="965"/>
                    </a:cubicBezTo>
                    <a:cubicBezTo>
                      <a:pt x="499" y="954"/>
                      <a:pt x="499" y="954"/>
                      <a:pt x="499" y="954"/>
                    </a:cubicBezTo>
                    <a:cubicBezTo>
                      <a:pt x="498" y="952"/>
                      <a:pt x="498" y="951"/>
                      <a:pt x="499" y="949"/>
                    </a:cubicBezTo>
                    <a:cubicBezTo>
                      <a:pt x="516" y="925"/>
                      <a:pt x="516" y="925"/>
                      <a:pt x="516" y="925"/>
                    </a:cubicBezTo>
                    <a:cubicBezTo>
                      <a:pt x="517" y="924"/>
                      <a:pt x="518" y="923"/>
                      <a:pt x="519" y="923"/>
                    </a:cubicBezTo>
                    <a:cubicBezTo>
                      <a:pt x="573" y="921"/>
                      <a:pt x="573" y="921"/>
                      <a:pt x="573" y="921"/>
                    </a:cubicBezTo>
                    <a:cubicBezTo>
                      <a:pt x="589" y="910"/>
                      <a:pt x="589" y="910"/>
                      <a:pt x="589" y="910"/>
                    </a:cubicBezTo>
                    <a:cubicBezTo>
                      <a:pt x="590" y="910"/>
                      <a:pt x="591" y="909"/>
                      <a:pt x="592" y="909"/>
                    </a:cubicBezTo>
                    <a:cubicBezTo>
                      <a:pt x="641" y="916"/>
                      <a:pt x="641" y="916"/>
                      <a:pt x="641" y="916"/>
                    </a:cubicBezTo>
                    <a:cubicBezTo>
                      <a:pt x="643" y="917"/>
                      <a:pt x="644" y="918"/>
                      <a:pt x="644" y="920"/>
                    </a:cubicBezTo>
                    <a:cubicBezTo>
                      <a:pt x="644" y="936"/>
                      <a:pt x="644" y="936"/>
                      <a:pt x="644" y="936"/>
                    </a:cubicBezTo>
                    <a:cubicBezTo>
                      <a:pt x="656" y="947"/>
                      <a:pt x="656" y="947"/>
                      <a:pt x="656" y="947"/>
                    </a:cubicBezTo>
                    <a:cubicBezTo>
                      <a:pt x="657" y="949"/>
                      <a:pt x="658" y="951"/>
                      <a:pt x="657" y="952"/>
                    </a:cubicBezTo>
                    <a:cubicBezTo>
                      <a:pt x="650" y="965"/>
                      <a:pt x="650" y="965"/>
                      <a:pt x="650" y="965"/>
                    </a:cubicBezTo>
                    <a:cubicBezTo>
                      <a:pt x="654" y="978"/>
                      <a:pt x="654" y="978"/>
                      <a:pt x="654" y="978"/>
                    </a:cubicBezTo>
                    <a:cubicBezTo>
                      <a:pt x="668" y="1011"/>
                      <a:pt x="668" y="1011"/>
                      <a:pt x="668" y="1011"/>
                    </a:cubicBezTo>
                    <a:cubicBezTo>
                      <a:pt x="669" y="1012"/>
                      <a:pt x="669" y="1012"/>
                      <a:pt x="669" y="1013"/>
                    </a:cubicBezTo>
                    <a:cubicBezTo>
                      <a:pt x="669" y="1037"/>
                      <a:pt x="669" y="1037"/>
                      <a:pt x="669" y="1037"/>
                    </a:cubicBezTo>
                    <a:cubicBezTo>
                      <a:pt x="669" y="1039"/>
                      <a:pt x="668" y="1040"/>
                      <a:pt x="666" y="1041"/>
                    </a:cubicBezTo>
                    <a:cubicBezTo>
                      <a:pt x="644" y="1052"/>
                      <a:pt x="644" y="1052"/>
                      <a:pt x="644" y="1052"/>
                    </a:cubicBezTo>
                    <a:cubicBezTo>
                      <a:pt x="641" y="1064"/>
                      <a:pt x="641" y="1064"/>
                      <a:pt x="641" y="1064"/>
                    </a:cubicBezTo>
                    <a:cubicBezTo>
                      <a:pt x="640" y="1065"/>
                      <a:pt x="640" y="1066"/>
                      <a:pt x="639" y="1066"/>
                    </a:cubicBezTo>
                    <a:cubicBezTo>
                      <a:pt x="633" y="1070"/>
                      <a:pt x="633" y="1070"/>
                      <a:pt x="633" y="1070"/>
                    </a:cubicBezTo>
                    <a:cubicBezTo>
                      <a:pt x="640" y="1086"/>
                      <a:pt x="640" y="1086"/>
                      <a:pt x="640" y="1086"/>
                    </a:cubicBezTo>
                    <a:cubicBezTo>
                      <a:pt x="640" y="1088"/>
                      <a:pt x="640" y="1089"/>
                      <a:pt x="639" y="1090"/>
                    </a:cubicBezTo>
                    <a:cubicBezTo>
                      <a:pt x="631" y="1101"/>
                      <a:pt x="631" y="1101"/>
                      <a:pt x="631" y="1101"/>
                    </a:cubicBezTo>
                    <a:cubicBezTo>
                      <a:pt x="630" y="1102"/>
                      <a:pt x="630" y="1102"/>
                      <a:pt x="630" y="1102"/>
                    </a:cubicBezTo>
                    <a:cubicBezTo>
                      <a:pt x="616" y="1113"/>
                      <a:pt x="616" y="1113"/>
                      <a:pt x="616" y="1113"/>
                    </a:cubicBezTo>
                    <a:cubicBezTo>
                      <a:pt x="623" y="1146"/>
                      <a:pt x="623" y="1146"/>
                      <a:pt x="623" y="1146"/>
                    </a:cubicBezTo>
                    <a:cubicBezTo>
                      <a:pt x="623" y="1147"/>
                      <a:pt x="623" y="1148"/>
                      <a:pt x="622" y="1148"/>
                    </a:cubicBezTo>
                    <a:cubicBezTo>
                      <a:pt x="616" y="1166"/>
                      <a:pt x="616" y="1166"/>
                      <a:pt x="616" y="1166"/>
                    </a:cubicBezTo>
                    <a:cubicBezTo>
                      <a:pt x="616" y="1166"/>
                      <a:pt x="616" y="1167"/>
                      <a:pt x="615" y="1168"/>
                    </a:cubicBezTo>
                    <a:cubicBezTo>
                      <a:pt x="586" y="1191"/>
                      <a:pt x="586" y="1191"/>
                      <a:pt x="586" y="1191"/>
                    </a:cubicBezTo>
                    <a:cubicBezTo>
                      <a:pt x="584" y="1192"/>
                      <a:pt x="582" y="1192"/>
                      <a:pt x="580" y="1191"/>
                    </a:cubicBezTo>
                    <a:cubicBezTo>
                      <a:pt x="562" y="1173"/>
                      <a:pt x="562" y="1173"/>
                      <a:pt x="562" y="1173"/>
                    </a:cubicBezTo>
                    <a:cubicBezTo>
                      <a:pt x="562" y="1173"/>
                      <a:pt x="561" y="1172"/>
                      <a:pt x="561" y="1172"/>
                    </a:cubicBezTo>
                    <a:cubicBezTo>
                      <a:pt x="557" y="1162"/>
                      <a:pt x="557" y="1162"/>
                      <a:pt x="557" y="1162"/>
                    </a:cubicBezTo>
                    <a:cubicBezTo>
                      <a:pt x="536" y="1169"/>
                      <a:pt x="536" y="1169"/>
                      <a:pt x="536" y="1169"/>
                    </a:cubicBezTo>
                    <a:cubicBezTo>
                      <a:pt x="514" y="1180"/>
                      <a:pt x="514" y="1180"/>
                      <a:pt x="514" y="1180"/>
                    </a:cubicBezTo>
                    <a:cubicBezTo>
                      <a:pt x="518" y="1201"/>
                      <a:pt x="518" y="1201"/>
                      <a:pt x="518" y="1201"/>
                    </a:cubicBezTo>
                    <a:cubicBezTo>
                      <a:pt x="518" y="1202"/>
                      <a:pt x="517" y="1204"/>
                      <a:pt x="516" y="1205"/>
                    </a:cubicBezTo>
                    <a:cubicBezTo>
                      <a:pt x="502" y="1218"/>
                      <a:pt x="502" y="1218"/>
                      <a:pt x="502" y="1218"/>
                    </a:cubicBezTo>
                    <a:cubicBezTo>
                      <a:pt x="502" y="1223"/>
                      <a:pt x="502" y="1223"/>
                      <a:pt x="502" y="1223"/>
                    </a:cubicBezTo>
                    <a:cubicBezTo>
                      <a:pt x="507" y="1218"/>
                      <a:pt x="507" y="1218"/>
                      <a:pt x="507" y="1218"/>
                    </a:cubicBezTo>
                    <a:cubicBezTo>
                      <a:pt x="508" y="1216"/>
                      <a:pt x="510" y="1216"/>
                      <a:pt x="512" y="1217"/>
                    </a:cubicBezTo>
                    <a:cubicBezTo>
                      <a:pt x="518" y="1221"/>
                      <a:pt x="518" y="1221"/>
                      <a:pt x="518" y="1221"/>
                    </a:cubicBezTo>
                    <a:cubicBezTo>
                      <a:pt x="519" y="1221"/>
                      <a:pt x="520" y="1222"/>
                      <a:pt x="520" y="1223"/>
                    </a:cubicBezTo>
                    <a:cubicBezTo>
                      <a:pt x="526" y="1270"/>
                      <a:pt x="526" y="1270"/>
                      <a:pt x="526" y="1270"/>
                    </a:cubicBezTo>
                    <a:cubicBezTo>
                      <a:pt x="564" y="1302"/>
                      <a:pt x="564" y="1302"/>
                      <a:pt x="564" y="1302"/>
                    </a:cubicBezTo>
                    <a:cubicBezTo>
                      <a:pt x="598" y="1293"/>
                      <a:pt x="598" y="1293"/>
                      <a:pt x="598" y="1293"/>
                    </a:cubicBezTo>
                    <a:cubicBezTo>
                      <a:pt x="598" y="1293"/>
                      <a:pt x="599" y="1293"/>
                      <a:pt x="599" y="1293"/>
                    </a:cubicBezTo>
                    <a:cubicBezTo>
                      <a:pt x="643" y="1302"/>
                      <a:pt x="643" y="1302"/>
                      <a:pt x="643" y="1302"/>
                    </a:cubicBezTo>
                    <a:cubicBezTo>
                      <a:pt x="644" y="1302"/>
                      <a:pt x="645" y="1302"/>
                      <a:pt x="646" y="1303"/>
                    </a:cubicBezTo>
                    <a:cubicBezTo>
                      <a:pt x="665" y="1323"/>
                      <a:pt x="665" y="1323"/>
                      <a:pt x="665" y="1323"/>
                    </a:cubicBezTo>
                    <a:cubicBezTo>
                      <a:pt x="671" y="1323"/>
                      <a:pt x="671" y="1323"/>
                      <a:pt x="671" y="1323"/>
                    </a:cubicBezTo>
                    <a:cubicBezTo>
                      <a:pt x="697" y="1294"/>
                      <a:pt x="697" y="1294"/>
                      <a:pt x="697" y="1294"/>
                    </a:cubicBezTo>
                    <a:cubicBezTo>
                      <a:pt x="698" y="1293"/>
                      <a:pt x="699" y="1293"/>
                      <a:pt x="701" y="1293"/>
                    </a:cubicBezTo>
                    <a:cubicBezTo>
                      <a:pt x="715" y="1295"/>
                      <a:pt x="715" y="1295"/>
                      <a:pt x="715" y="1295"/>
                    </a:cubicBezTo>
                    <a:cubicBezTo>
                      <a:pt x="746" y="1264"/>
                      <a:pt x="746" y="1264"/>
                      <a:pt x="746" y="1264"/>
                    </a:cubicBezTo>
                    <a:cubicBezTo>
                      <a:pt x="747" y="1263"/>
                      <a:pt x="748" y="1262"/>
                      <a:pt x="749" y="1263"/>
                    </a:cubicBezTo>
                    <a:cubicBezTo>
                      <a:pt x="791" y="1265"/>
                      <a:pt x="791" y="1265"/>
                      <a:pt x="791" y="1265"/>
                    </a:cubicBezTo>
                    <a:cubicBezTo>
                      <a:pt x="792" y="1265"/>
                      <a:pt x="793" y="1265"/>
                      <a:pt x="793" y="1266"/>
                    </a:cubicBezTo>
                    <a:cubicBezTo>
                      <a:pt x="801" y="1273"/>
                      <a:pt x="801" y="1273"/>
                      <a:pt x="801" y="1273"/>
                    </a:cubicBezTo>
                    <a:cubicBezTo>
                      <a:pt x="815" y="1279"/>
                      <a:pt x="815" y="1279"/>
                      <a:pt x="815" y="1279"/>
                    </a:cubicBezTo>
                    <a:cubicBezTo>
                      <a:pt x="832" y="1266"/>
                      <a:pt x="832" y="1266"/>
                      <a:pt x="832" y="1266"/>
                    </a:cubicBezTo>
                    <a:cubicBezTo>
                      <a:pt x="832" y="1266"/>
                      <a:pt x="833" y="1265"/>
                      <a:pt x="833" y="1265"/>
                    </a:cubicBezTo>
                    <a:cubicBezTo>
                      <a:pt x="834" y="1265"/>
                      <a:pt x="835" y="1264"/>
                      <a:pt x="835" y="1264"/>
                    </a:cubicBezTo>
                    <a:cubicBezTo>
                      <a:pt x="855" y="1261"/>
                      <a:pt x="855" y="1261"/>
                      <a:pt x="855" y="1261"/>
                    </a:cubicBezTo>
                    <a:cubicBezTo>
                      <a:pt x="872" y="1250"/>
                      <a:pt x="872" y="1250"/>
                      <a:pt x="872" y="1250"/>
                    </a:cubicBezTo>
                    <a:cubicBezTo>
                      <a:pt x="867" y="1241"/>
                      <a:pt x="867" y="1241"/>
                      <a:pt x="867" y="1241"/>
                    </a:cubicBezTo>
                    <a:cubicBezTo>
                      <a:pt x="867" y="1241"/>
                      <a:pt x="867" y="1241"/>
                      <a:pt x="867" y="1241"/>
                    </a:cubicBezTo>
                    <a:cubicBezTo>
                      <a:pt x="862" y="1223"/>
                      <a:pt x="862" y="1223"/>
                      <a:pt x="862" y="1223"/>
                    </a:cubicBezTo>
                    <a:cubicBezTo>
                      <a:pt x="861" y="1221"/>
                      <a:pt x="862" y="1219"/>
                      <a:pt x="864" y="1218"/>
                    </a:cubicBezTo>
                    <a:cubicBezTo>
                      <a:pt x="921" y="1188"/>
                      <a:pt x="921" y="1188"/>
                      <a:pt x="921" y="1188"/>
                    </a:cubicBezTo>
                    <a:cubicBezTo>
                      <a:pt x="921" y="1188"/>
                      <a:pt x="922" y="1187"/>
                      <a:pt x="922" y="1187"/>
                    </a:cubicBezTo>
                    <a:cubicBezTo>
                      <a:pt x="954" y="1184"/>
                      <a:pt x="954" y="1184"/>
                      <a:pt x="954" y="1184"/>
                    </a:cubicBezTo>
                    <a:cubicBezTo>
                      <a:pt x="955" y="1184"/>
                      <a:pt x="956" y="1184"/>
                      <a:pt x="956" y="1185"/>
                    </a:cubicBezTo>
                    <a:cubicBezTo>
                      <a:pt x="973" y="1197"/>
                      <a:pt x="973" y="1197"/>
                      <a:pt x="973" y="1197"/>
                    </a:cubicBezTo>
                    <a:cubicBezTo>
                      <a:pt x="999" y="1201"/>
                      <a:pt x="999" y="1201"/>
                      <a:pt x="999" y="1201"/>
                    </a:cubicBezTo>
                    <a:cubicBezTo>
                      <a:pt x="1001" y="1201"/>
                      <a:pt x="1002" y="1203"/>
                      <a:pt x="1002" y="1205"/>
                    </a:cubicBezTo>
                    <a:cubicBezTo>
                      <a:pt x="1002" y="1222"/>
                      <a:pt x="1002" y="1222"/>
                      <a:pt x="1002" y="1222"/>
                    </a:cubicBezTo>
                    <a:cubicBezTo>
                      <a:pt x="1013" y="1241"/>
                      <a:pt x="1013" y="1241"/>
                      <a:pt x="1013" y="1241"/>
                    </a:cubicBezTo>
                    <a:cubicBezTo>
                      <a:pt x="1052" y="1227"/>
                      <a:pt x="1052" y="1227"/>
                      <a:pt x="1052" y="1227"/>
                    </a:cubicBezTo>
                    <a:cubicBezTo>
                      <a:pt x="1064" y="1224"/>
                      <a:pt x="1064" y="1224"/>
                      <a:pt x="1064" y="1224"/>
                    </a:cubicBezTo>
                    <a:cubicBezTo>
                      <a:pt x="1065" y="1223"/>
                      <a:pt x="1066" y="1223"/>
                      <a:pt x="1067" y="1224"/>
                    </a:cubicBezTo>
                    <a:cubicBezTo>
                      <a:pt x="1098" y="1240"/>
                      <a:pt x="1098" y="1240"/>
                      <a:pt x="1098" y="1240"/>
                    </a:cubicBezTo>
                    <a:cubicBezTo>
                      <a:pt x="1114" y="1243"/>
                      <a:pt x="1136" y="1247"/>
                      <a:pt x="1147" y="1249"/>
                    </a:cubicBezTo>
                    <a:cubicBezTo>
                      <a:pt x="1147" y="1249"/>
                      <a:pt x="1147" y="1249"/>
                      <a:pt x="1147" y="1249"/>
                    </a:cubicBezTo>
                    <a:cubicBezTo>
                      <a:pt x="1146" y="1240"/>
                      <a:pt x="1146" y="1240"/>
                      <a:pt x="1146" y="1240"/>
                    </a:cubicBezTo>
                    <a:cubicBezTo>
                      <a:pt x="1139" y="1225"/>
                      <a:pt x="1139" y="1225"/>
                      <a:pt x="1139" y="1225"/>
                    </a:cubicBezTo>
                    <a:cubicBezTo>
                      <a:pt x="1138" y="1215"/>
                      <a:pt x="1138" y="1215"/>
                      <a:pt x="1138" y="1215"/>
                    </a:cubicBezTo>
                    <a:cubicBezTo>
                      <a:pt x="1139" y="1207"/>
                      <a:pt x="1139" y="1207"/>
                      <a:pt x="1139" y="1207"/>
                    </a:cubicBezTo>
                    <a:cubicBezTo>
                      <a:pt x="1152" y="1183"/>
                      <a:pt x="1152" y="1183"/>
                      <a:pt x="1152" y="1183"/>
                    </a:cubicBezTo>
                    <a:cubicBezTo>
                      <a:pt x="1163" y="1124"/>
                      <a:pt x="1163" y="1124"/>
                      <a:pt x="1163" y="1124"/>
                    </a:cubicBezTo>
                    <a:cubicBezTo>
                      <a:pt x="1175" y="1097"/>
                      <a:pt x="1175" y="1097"/>
                      <a:pt x="1175" y="1097"/>
                    </a:cubicBezTo>
                    <a:cubicBezTo>
                      <a:pt x="1190" y="1044"/>
                      <a:pt x="1190" y="1044"/>
                      <a:pt x="1190" y="1044"/>
                    </a:cubicBezTo>
                    <a:cubicBezTo>
                      <a:pt x="1195" y="984"/>
                      <a:pt x="1195" y="984"/>
                      <a:pt x="1195" y="984"/>
                    </a:cubicBezTo>
                    <a:cubicBezTo>
                      <a:pt x="1197" y="975"/>
                      <a:pt x="1197" y="975"/>
                      <a:pt x="1197" y="975"/>
                    </a:cubicBezTo>
                    <a:cubicBezTo>
                      <a:pt x="1223" y="916"/>
                      <a:pt x="1223" y="916"/>
                      <a:pt x="1223" y="916"/>
                    </a:cubicBezTo>
                    <a:cubicBezTo>
                      <a:pt x="1225" y="897"/>
                      <a:pt x="1225" y="897"/>
                      <a:pt x="1225" y="897"/>
                    </a:cubicBezTo>
                    <a:lnTo>
                      <a:pt x="1221" y="88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3" name="Freeform 109">
                <a:extLst>
                  <a:ext uri="{FF2B5EF4-FFF2-40B4-BE49-F238E27FC236}">
                    <a16:creationId xmlns:a16="http://schemas.microsoft.com/office/drawing/2014/main" id="{1C9F35B8-A8B0-45AD-B35B-C90C8F07B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642" y="4444996"/>
                <a:ext cx="449263" cy="396874"/>
              </a:xfrm>
              <a:custGeom>
                <a:avLst/>
                <a:gdLst>
                  <a:gd name="T0" fmla="*/ 278 w 330"/>
                  <a:gd name="T1" fmla="*/ 56 h 292"/>
                  <a:gd name="T2" fmla="*/ 237 w 330"/>
                  <a:gd name="T3" fmla="*/ 43 h 292"/>
                  <a:gd name="T4" fmla="*/ 190 w 330"/>
                  <a:gd name="T5" fmla="*/ 56 h 292"/>
                  <a:gd name="T6" fmla="*/ 177 w 330"/>
                  <a:gd name="T7" fmla="*/ 31 h 292"/>
                  <a:gd name="T8" fmla="*/ 154 w 330"/>
                  <a:gd name="T9" fmla="*/ 13 h 292"/>
                  <a:gd name="T10" fmla="*/ 136 w 330"/>
                  <a:gd name="T11" fmla="*/ 0 h 292"/>
                  <a:gd name="T12" fmla="*/ 53 w 330"/>
                  <a:gd name="T13" fmla="*/ 31 h 292"/>
                  <a:gd name="T14" fmla="*/ 64 w 330"/>
                  <a:gd name="T15" fmla="*/ 57 h 292"/>
                  <a:gd name="T16" fmla="*/ 41 w 330"/>
                  <a:gd name="T17" fmla="*/ 76 h 292"/>
                  <a:gd name="T18" fmla="*/ 23 w 330"/>
                  <a:gd name="T19" fmla="*/ 79 h 292"/>
                  <a:gd name="T20" fmla="*/ 22 w 330"/>
                  <a:gd name="T21" fmla="*/ 94 h 292"/>
                  <a:gd name="T22" fmla="*/ 4 w 330"/>
                  <a:gd name="T23" fmla="*/ 115 h 292"/>
                  <a:gd name="T24" fmla="*/ 12 w 330"/>
                  <a:gd name="T25" fmla="*/ 122 h 292"/>
                  <a:gd name="T26" fmla="*/ 29 w 330"/>
                  <a:gd name="T27" fmla="*/ 136 h 292"/>
                  <a:gd name="T28" fmla="*/ 56 w 330"/>
                  <a:gd name="T29" fmla="*/ 142 h 292"/>
                  <a:gd name="T30" fmla="*/ 75 w 330"/>
                  <a:gd name="T31" fmla="*/ 150 h 292"/>
                  <a:gd name="T32" fmla="*/ 88 w 330"/>
                  <a:gd name="T33" fmla="*/ 169 h 292"/>
                  <a:gd name="T34" fmla="*/ 116 w 330"/>
                  <a:gd name="T35" fmla="*/ 201 h 292"/>
                  <a:gd name="T36" fmla="*/ 123 w 330"/>
                  <a:gd name="T37" fmla="*/ 209 h 292"/>
                  <a:gd name="T38" fmla="*/ 147 w 330"/>
                  <a:gd name="T39" fmla="*/ 208 h 292"/>
                  <a:gd name="T40" fmla="*/ 162 w 330"/>
                  <a:gd name="T41" fmla="*/ 230 h 292"/>
                  <a:gd name="T42" fmla="*/ 156 w 330"/>
                  <a:gd name="T43" fmla="*/ 251 h 292"/>
                  <a:gd name="T44" fmla="*/ 175 w 330"/>
                  <a:gd name="T45" fmla="*/ 251 h 292"/>
                  <a:gd name="T46" fmla="*/ 192 w 330"/>
                  <a:gd name="T47" fmla="*/ 251 h 292"/>
                  <a:gd name="T48" fmla="*/ 204 w 330"/>
                  <a:gd name="T49" fmla="*/ 259 h 292"/>
                  <a:gd name="T50" fmla="*/ 205 w 330"/>
                  <a:gd name="T51" fmla="*/ 273 h 292"/>
                  <a:gd name="T52" fmla="*/ 215 w 330"/>
                  <a:gd name="T53" fmla="*/ 289 h 292"/>
                  <a:gd name="T54" fmla="*/ 231 w 330"/>
                  <a:gd name="T55" fmla="*/ 285 h 292"/>
                  <a:gd name="T56" fmla="*/ 259 w 330"/>
                  <a:gd name="T57" fmla="*/ 251 h 292"/>
                  <a:gd name="T58" fmla="*/ 249 w 330"/>
                  <a:gd name="T59" fmla="*/ 241 h 292"/>
                  <a:gd name="T60" fmla="*/ 260 w 330"/>
                  <a:gd name="T61" fmla="*/ 219 h 292"/>
                  <a:gd name="T62" fmla="*/ 251 w 330"/>
                  <a:gd name="T63" fmla="*/ 187 h 292"/>
                  <a:gd name="T64" fmla="*/ 255 w 330"/>
                  <a:gd name="T65" fmla="*/ 176 h 292"/>
                  <a:gd name="T66" fmla="*/ 270 w 330"/>
                  <a:gd name="T67" fmla="*/ 173 h 292"/>
                  <a:gd name="T68" fmla="*/ 272 w 330"/>
                  <a:gd name="T69" fmla="*/ 149 h 292"/>
                  <a:gd name="T70" fmla="*/ 264 w 330"/>
                  <a:gd name="T71" fmla="*/ 132 h 292"/>
                  <a:gd name="T72" fmla="*/ 261 w 330"/>
                  <a:gd name="T73" fmla="*/ 113 h 292"/>
                  <a:gd name="T74" fmla="*/ 279 w 330"/>
                  <a:gd name="T75" fmla="*/ 130 h 292"/>
                  <a:gd name="T76" fmla="*/ 288 w 330"/>
                  <a:gd name="T77" fmla="*/ 164 h 292"/>
                  <a:gd name="T78" fmla="*/ 309 w 330"/>
                  <a:gd name="T79" fmla="*/ 143 h 292"/>
                  <a:gd name="T80" fmla="*/ 326 w 330"/>
                  <a:gd name="T81" fmla="*/ 95 h 292"/>
                  <a:gd name="T82" fmla="*/ 330 w 330"/>
                  <a:gd name="T83" fmla="*/ 65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30" h="292">
                    <a:moveTo>
                      <a:pt x="279" y="56"/>
                    </a:moveTo>
                    <a:cubicBezTo>
                      <a:pt x="279" y="56"/>
                      <a:pt x="278" y="56"/>
                      <a:pt x="278" y="56"/>
                    </a:cubicBezTo>
                    <a:cubicBezTo>
                      <a:pt x="248" y="40"/>
                      <a:pt x="248" y="40"/>
                      <a:pt x="248" y="40"/>
                    </a:cubicBezTo>
                    <a:cubicBezTo>
                      <a:pt x="237" y="43"/>
                      <a:pt x="237" y="43"/>
                      <a:pt x="237" y="43"/>
                    </a:cubicBezTo>
                    <a:cubicBezTo>
                      <a:pt x="195" y="58"/>
                      <a:pt x="195" y="58"/>
                      <a:pt x="195" y="58"/>
                    </a:cubicBezTo>
                    <a:cubicBezTo>
                      <a:pt x="193" y="58"/>
                      <a:pt x="191" y="58"/>
                      <a:pt x="190" y="56"/>
                    </a:cubicBezTo>
                    <a:cubicBezTo>
                      <a:pt x="178" y="33"/>
                      <a:pt x="178" y="33"/>
                      <a:pt x="178" y="33"/>
                    </a:cubicBezTo>
                    <a:cubicBezTo>
                      <a:pt x="177" y="32"/>
                      <a:pt x="177" y="31"/>
                      <a:pt x="177" y="31"/>
                    </a:cubicBezTo>
                    <a:cubicBezTo>
                      <a:pt x="177" y="16"/>
                      <a:pt x="177" y="16"/>
                      <a:pt x="177" y="16"/>
                    </a:cubicBezTo>
                    <a:cubicBezTo>
                      <a:pt x="154" y="13"/>
                      <a:pt x="154" y="13"/>
                      <a:pt x="154" y="13"/>
                    </a:cubicBezTo>
                    <a:cubicBezTo>
                      <a:pt x="153" y="13"/>
                      <a:pt x="153" y="12"/>
                      <a:pt x="152" y="12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07" y="3"/>
                      <a:pt x="107" y="3"/>
                      <a:pt x="107" y="3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9"/>
                      <a:pt x="64" y="62"/>
                      <a:pt x="63" y="63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1" y="76"/>
                      <a:pt x="40" y="77"/>
                      <a:pt x="40" y="77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2"/>
                      <a:pt x="23" y="93"/>
                      <a:pt x="22" y="94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11" y="119"/>
                      <a:pt x="11" y="119"/>
                      <a:pt x="11" y="119"/>
                    </a:cubicBezTo>
                    <a:cubicBezTo>
                      <a:pt x="12" y="120"/>
                      <a:pt x="12" y="121"/>
                      <a:pt x="12" y="122"/>
                    </a:cubicBezTo>
                    <a:cubicBezTo>
                      <a:pt x="13" y="129"/>
                      <a:pt x="13" y="129"/>
                      <a:pt x="13" y="129"/>
                    </a:cubicBezTo>
                    <a:cubicBezTo>
                      <a:pt x="29" y="136"/>
                      <a:pt x="29" y="136"/>
                      <a:pt x="29" y="136"/>
                    </a:cubicBezTo>
                    <a:cubicBezTo>
                      <a:pt x="54" y="140"/>
                      <a:pt x="54" y="140"/>
                      <a:pt x="54" y="140"/>
                    </a:cubicBezTo>
                    <a:cubicBezTo>
                      <a:pt x="55" y="140"/>
                      <a:pt x="56" y="141"/>
                      <a:pt x="56" y="142"/>
                    </a:cubicBezTo>
                    <a:cubicBezTo>
                      <a:pt x="62" y="150"/>
                      <a:pt x="62" y="150"/>
                      <a:pt x="62" y="150"/>
                    </a:cubicBezTo>
                    <a:cubicBezTo>
                      <a:pt x="75" y="150"/>
                      <a:pt x="75" y="150"/>
                      <a:pt x="75" y="150"/>
                    </a:cubicBezTo>
                    <a:cubicBezTo>
                      <a:pt x="76" y="150"/>
                      <a:pt x="78" y="151"/>
                      <a:pt x="78" y="152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105" y="194"/>
                      <a:pt x="105" y="194"/>
                      <a:pt x="105" y="194"/>
                    </a:cubicBezTo>
                    <a:cubicBezTo>
                      <a:pt x="116" y="201"/>
                      <a:pt x="116" y="201"/>
                      <a:pt x="116" y="201"/>
                    </a:cubicBezTo>
                    <a:cubicBezTo>
                      <a:pt x="116" y="201"/>
                      <a:pt x="117" y="201"/>
                      <a:pt x="117" y="202"/>
                    </a:cubicBezTo>
                    <a:cubicBezTo>
                      <a:pt x="123" y="209"/>
                      <a:pt x="123" y="209"/>
                      <a:pt x="123" y="209"/>
                    </a:cubicBezTo>
                    <a:cubicBezTo>
                      <a:pt x="143" y="206"/>
                      <a:pt x="143" y="206"/>
                      <a:pt x="143" y="206"/>
                    </a:cubicBezTo>
                    <a:cubicBezTo>
                      <a:pt x="145" y="206"/>
                      <a:pt x="146" y="206"/>
                      <a:pt x="147" y="208"/>
                    </a:cubicBezTo>
                    <a:cubicBezTo>
                      <a:pt x="162" y="226"/>
                      <a:pt x="162" y="226"/>
                      <a:pt x="162" y="226"/>
                    </a:cubicBezTo>
                    <a:cubicBezTo>
                      <a:pt x="162" y="227"/>
                      <a:pt x="163" y="229"/>
                      <a:pt x="162" y="230"/>
                    </a:cubicBezTo>
                    <a:cubicBezTo>
                      <a:pt x="155" y="251"/>
                      <a:pt x="155" y="251"/>
                      <a:pt x="155" y="251"/>
                    </a:cubicBezTo>
                    <a:cubicBezTo>
                      <a:pt x="156" y="251"/>
                      <a:pt x="156" y="251"/>
                      <a:pt x="156" y="251"/>
                    </a:cubicBezTo>
                    <a:cubicBezTo>
                      <a:pt x="165" y="255"/>
                      <a:pt x="165" y="255"/>
                      <a:pt x="165" y="255"/>
                    </a:cubicBezTo>
                    <a:cubicBezTo>
                      <a:pt x="175" y="251"/>
                      <a:pt x="175" y="251"/>
                      <a:pt x="175" y="251"/>
                    </a:cubicBezTo>
                    <a:cubicBezTo>
                      <a:pt x="176" y="251"/>
                      <a:pt x="176" y="251"/>
                      <a:pt x="177" y="251"/>
                    </a:cubicBezTo>
                    <a:cubicBezTo>
                      <a:pt x="192" y="251"/>
                      <a:pt x="192" y="251"/>
                      <a:pt x="192" y="251"/>
                    </a:cubicBezTo>
                    <a:cubicBezTo>
                      <a:pt x="193" y="251"/>
                      <a:pt x="194" y="251"/>
                      <a:pt x="195" y="252"/>
                    </a:cubicBezTo>
                    <a:cubicBezTo>
                      <a:pt x="204" y="259"/>
                      <a:pt x="204" y="259"/>
                      <a:pt x="204" y="259"/>
                    </a:cubicBezTo>
                    <a:cubicBezTo>
                      <a:pt x="205" y="260"/>
                      <a:pt x="205" y="261"/>
                      <a:pt x="205" y="263"/>
                    </a:cubicBezTo>
                    <a:cubicBezTo>
                      <a:pt x="205" y="273"/>
                      <a:pt x="205" y="273"/>
                      <a:pt x="205" y="273"/>
                    </a:cubicBezTo>
                    <a:cubicBezTo>
                      <a:pt x="210" y="280"/>
                      <a:pt x="210" y="283"/>
                      <a:pt x="211" y="284"/>
                    </a:cubicBezTo>
                    <a:cubicBezTo>
                      <a:pt x="211" y="285"/>
                      <a:pt x="213" y="287"/>
                      <a:pt x="215" y="289"/>
                    </a:cubicBezTo>
                    <a:cubicBezTo>
                      <a:pt x="220" y="292"/>
                      <a:pt x="220" y="292"/>
                      <a:pt x="220" y="292"/>
                    </a:cubicBezTo>
                    <a:cubicBezTo>
                      <a:pt x="231" y="285"/>
                      <a:pt x="231" y="285"/>
                      <a:pt x="231" y="285"/>
                    </a:cubicBezTo>
                    <a:cubicBezTo>
                      <a:pt x="251" y="264"/>
                      <a:pt x="251" y="264"/>
                      <a:pt x="251" y="264"/>
                    </a:cubicBezTo>
                    <a:cubicBezTo>
                      <a:pt x="259" y="251"/>
                      <a:pt x="259" y="251"/>
                      <a:pt x="259" y="251"/>
                    </a:cubicBezTo>
                    <a:cubicBezTo>
                      <a:pt x="252" y="245"/>
                      <a:pt x="252" y="245"/>
                      <a:pt x="252" y="245"/>
                    </a:cubicBezTo>
                    <a:cubicBezTo>
                      <a:pt x="249" y="241"/>
                      <a:pt x="249" y="241"/>
                      <a:pt x="249" y="241"/>
                    </a:cubicBezTo>
                    <a:cubicBezTo>
                      <a:pt x="252" y="233"/>
                      <a:pt x="252" y="233"/>
                      <a:pt x="252" y="233"/>
                    </a:cubicBezTo>
                    <a:cubicBezTo>
                      <a:pt x="260" y="219"/>
                      <a:pt x="260" y="219"/>
                      <a:pt x="260" y="219"/>
                    </a:cubicBezTo>
                    <a:cubicBezTo>
                      <a:pt x="258" y="209"/>
                      <a:pt x="258" y="209"/>
                      <a:pt x="258" y="209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81"/>
                      <a:pt x="250" y="181"/>
                      <a:pt x="250" y="181"/>
                    </a:cubicBezTo>
                    <a:cubicBezTo>
                      <a:pt x="255" y="176"/>
                      <a:pt x="255" y="176"/>
                      <a:pt x="255" y="176"/>
                    </a:cubicBezTo>
                    <a:cubicBezTo>
                      <a:pt x="263" y="175"/>
                      <a:pt x="263" y="175"/>
                      <a:pt x="263" y="175"/>
                    </a:cubicBezTo>
                    <a:cubicBezTo>
                      <a:pt x="270" y="173"/>
                      <a:pt x="270" y="173"/>
                      <a:pt x="270" y="173"/>
                    </a:cubicBezTo>
                    <a:cubicBezTo>
                      <a:pt x="273" y="162"/>
                      <a:pt x="273" y="162"/>
                      <a:pt x="273" y="162"/>
                    </a:cubicBezTo>
                    <a:cubicBezTo>
                      <a:pt x="272" y="149"/>
                      <a:pt x="272" y="149"/>
                      <a:pt x="272" y="149"/>
                    </a:cubicBezTo>
                    <a:cubicBezTo>
                      <a:pt x="270" y="139"/>
                      <a:pt x="270" y="139"/>
                      <a:pt x="270" y="139"/>
                    </a:cubicBezTo>
                    <a:cubicBezTo>
                      <a:pt x="264" y="132"/>
                      <a:pt x="264" y="132"/>
                      <a:pt x="264" y="132"/>
                    </a:cubicBezTo>
                    <a:cubicBezTo>
                      <a:pt x="255" y="130"/>
                      <a:pt x="255" y="130"/>
                      <a:pt x="255" y="130"/>
                    </a:cubicBezTo>
                    <a:cubicBezTo>
                      <a:pt x="261" y="113"/>
                      <a:pt x="261" y="113"/>
                      <a:pt x="261" y="113"/>
                    </a:cubicBezTo>
                    <a:cubicBezTo>
                      <a:pt x="270" y="116"/>
                      <a:pt x="270" y="116"/>
                      <a:pt x="270" y="116"/>
                    </a:cubicBezTo>
                    <a:cubicBezTo>
                      <a:pt x="279" y="130"/>
                      <a:pt x="279" y="130"/>
                      <a:pt x="279" y="130"/>
                    </a:cubicBezTo>
                    <a:cubicBezTo>
                      <a:pt x="283" y="150"/>
                      <a:pt x="283" y="150"/>
                      <a:pt x="283" y="150"/>
                    </a:cubicBezTo>
                    <a:cubicBezTo>
                      <a:pt x="288" y="164"/>
                      <a:pt x="288" y="164"/>
                      <a:pt x="288" y="164"/>
                    </a:cubicBezTo>
                    <a:cubicBezTo>
                      <a:pt x="298" y="159"/>
                      <a:pt x="298" y="159"/>
                      <a:pt x="298" y="159"/>
                    </a:cubicBezTo>
                    <a:cubicBezTo>
                      <a:pt x="309" y="143"/>
                      <a:pt x="309" y="143"/>
                      <a:pt x="309" y="143"/>
                    </a:cubicBezTo>
                    <a:cubicBezTo>
                      <a:pt x="316" y="130"/>
                      <a:pt x="316" y="130"/>
                      <a:pt x="316" y="130"/>
                    </a:cubicBezTo>
                    <a:cubicBezTo>
                      <a:pt x="326" y="95"/>
                      <a:pt x="326" y="95"/>
                      <a:pt x="326" y="95"/>
                    </a:cubicBezTo>
                    <a:cubicBezTo>
                      <a:pt x="329" y="77"/>
                      <a:pt x="329" y="77"/>
                      <a:pt x="329" y="77"/>
                    </a:cubicBezTo>
                    <a:cubicBezTo>
                      <a:pt x="330" y="65"/>
                      <a:pt x="330" y="65"/>
                      <a:pt x="330" y="65"/>
                    </a:cubicBezTo>
                    <a:cubicBezTo>
                      <a:pt x="319" y="63"/>
                      <a:pt x="297" y="59"/>
                      <a:pt x="279" y="56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4" name="Freeform 110">
                <a:extLst>
                  <a:ext uri="{FF2B5EF4-FFF2-40B4-BE49-F238E27FC236}">
                    <a16:creationId xmlns:a16="http://schemas.microsoft.com/office/drawing/2014/main" id="{43633CF9-8BDE-4F6F-B4AE-84D9C7DA9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1703" y="3533772"/>
                <a:ext cx="1588" cy="1587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5" name="Freeform 111">
                <a:extLst>
                  <a:ext uri="{FF2B5EF4-FFF2-40B4-BE49-F238E27FC236}">
                    <a16:creationId xmlns:a16="http://schemas.microsoft.com/office/drawing/2014/main" id="{71247DF5-7656-4E40-B9AA-49C0AB4FD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8815" y="4216397"/>
                <a:ext cx="1476376" cy="1181099"/>
              </a:xfrm>
              <a:custGeom>
                <a:avLst/>
                <a:gdLst>
                  <a:gd name="T0" fmla="*/ 835 w 1085"/>
                  <a:gd name="T1" fmla="*/ 595 h 868"/>
                  <a:gd name="T2" fmla="*/ 861 w 1085"/>
                  <a:gd name="T3" fmla="*/ 547 h 868"/>
                  <a:gd name="T4" fmla="*/ 958 w 1085"/>
                  <a:gd name="T5" fmla="*/ 514 h 868"/>
                  <a:gd name="T6" fmla="*/ 975 w 1085"/>
                  <a:gd name="T7" fmla="*/ 505 h 868"/>
                  <a:gd name="T8" fmla="*/ 1017 w 1085"/>
                  <a:gd name="T9" fmla="*/ 486 h 868"/>
                  <a:gd name="T10" fmla="*/ 1026 w 1085"/>
                  <a:gd name="T11" fmla="*/ 441 h 868"/>
                  <a:gd name="T12" fmla="*/ 1074 w 1085"/>
                  <a:gd name="T13" fmla="*/ 421 h 868"/>
                  <a:gd name="T14" fmla="*/ 1053 w 1085"/>
                  <a:gd name="T15" fmla="*/ 384 h 868"/>
                  <a:gd name="T16" fmla="*/ 1004 w 1085"/>
                  <a:gd name="T17" fmla="*/ 325 h 868"/>
                  <a:gd name="T18" fmla="*/ 938 w 1085"/>
                  <a:gd name="T19" fmla="*/ 302 h 868"/>
                  <a:gd name="T20" fmla="*/ 921 w 1085"/>
                  <a:gd name="T21" fmla="*/ 278 h 868"/>
                  <a:gd name="T22" fmla="*/ 911 w 1085"/>
                  <a:gd name="T23" fmla="*/ 255 h 868"/>
                  <a:gd name="T24" fmla="*/ 816 w 1085"/>
                  <a:gd name="T25" fmla="*/ 276 h 868"/>
                  <a:gd name="T26" fmla="*/ 713 w 1085"/>
                  <a:gd name="T27" fmla="*/ 276 h 868"/>
                  <a:gd name="T28" fmla="*/ 625 w 1085"/>
                  <a:gd name="T29" fmla="*/ 200 h 868"/>
                  <a:gd name="T30" fmla="*/ 534 w 1085"/>
                  <a:gd name="T31" fmla="*/ 252 h 868"/>
                  <a:gd name="T32" fmla="*/ 427 w 1085"/>
                  <a:gd name="T33" fmla="*/ 234 h 868"/>
                  <a:gd name="T34" fmla="*/ 403 w 1085"/>
                  <a:gd name="T35" fmla="*/ 164 h 868"/>
                  <a:gd name="T36" fmla="*/ 359 w 1085"/>
                  <a:gd name="T37" fmla="*/ 107 h 868"/>
                  <a:gd name="T38" fmla="*/ 276 w 1085"/>
                  <a:gd name="T39" fmla="*/ 63 h 868"/>
                  <a:gd name="T40" fmla="*/ 226 w 1085"/>
                  <a:gd name="T41" fmla="*/ 25 h 868"/>
                  <a:gd name="T42" fmla="*/ 179 w 1085"/>
                  <a:gd name="T43" fmla="*/ 22 h 868"/>
                  <a:gd name="T44" fmla="*/ 106 w 1085"/>
                  <a:gd name="T45" fmla="*/ 60 h 868"/>
                  <a:gd name="T46" fmla="*/ 54 w 1085"/>
                  <a:gd name="T47" fmla="*/ 172 h 868"/>
                  <a:gd name="T48" fmla="*/ 29 w 1085"/>
                  <a:gd name="T49" fmla="*/ 307 h 868"/>
                  <a:gd name="T50" fmla="*/ 56 w 1085"/>
                  <a:gd name="T51" fmla="*/ 389 h 868"/>
                  <a:gd name="T52" fmla="*/ 18 w 1085"/>
                  <a:gd name="T53" fmla="*/ 495 h 868"/>
                  <a:gd name="T54" fmla="*/ 67 w 1085"/>
                  <a:gd name="T55" fmla="*/ 641 h 868"/>
                  <a:gd name="T56" fmla="*/ 131 w 1085"/>
                  <a:gd name="T57" fmla="*/ 746 h 868"/>
                  <a:gd name="T58" fmla="*/ 153 w 1085"/>
                  <a:gd name="T59" fmla="*/ 774 h 868"/>
                  <a:gd name="T60" fmla="*/ 207 w 1085"/>
                  <a:gd name="T61" fmla="*/ 725 h 868"/>
                  <a:gd name="T62" fmla="*/ 264 w 1085"/>
                  <a:gd name="T63" fmla="*/ 697 h 868"/>
                  <a:gd name="T64" fmla="*/ 287 w 1085"/>
                  <a:gd name="T65" fmla="*/ 683 h 868"/>
                  <a:gd name="T66" fmla="*/ 281 w 1085"/>
                  <a:gd name="T67" fmla="*/ 778 h 868"/>
                  <a:gd name="T68" fmla="*/ 327 w 1085"/>
                  <a:gd name="T69" fmla="*/ 791 h 868"/>
                  <a:gd name="T70" fmla="*/ 389 w 1085"/>
                  <a:gd name="T71" fmla="*/ 819 h 868"/>
                  <a:gd name="T72" fmla="*/ 424 w 1085"/>
                  <a:gd name="T73" fmla="*/ 786 h 868"/>
                  <a:gd name="T74" fmla="*/ 476 w 1085"/>
                  <a:gd name="T75" fmla="*/ 809 h 868"/>
                  <a:gd name="T76" fmla="*/ 529 w 1085"/>
                  <a:gd name="T77" fmla="*/ 848 h 868"/>
                  <a:gd name="T78" fmla="*/ 573 w 1085"/>
                  <a:gd name="T79" fmla="*/ 819 h 868"/>
                  <a:gd name="T80" fmla="*/ 549 w 1085"/>
                  <a:gd name="T81" fmla="*/ 785 h 868"/>
                  <a:gd name="T82" fmla="*/ 535 w 1085"/>
                  <a:gd name="T83" fmla="*/ 742 h 868"/>
                  <a:gd name="T84" fmla="*/ 590 w 1085"/>
                  <a:gd name="T85" fmla="*/ 720 h 868"/>
                  <a:gd name="T86" fmla="*/ 502 w 1085"/>
                  <a:gd name="T87" fmla="*/ 716 h 868"/>
                  <a:gd name="T88" fmla="*/ 578 w 1085"/>
                  <a:gd name="T89" fmla="*/ 664 h 868"/>
                  <a:gd name="T90" fmla="*/ 645 w 1085"/>
                  <a:gd name="T91" fmla="*/ 654 h 868"/>
                  <a:gd name="T92" fmla="*/ 669 w 1085"/>
                  <a:gd name="T93" fmla="*/ 682 h 868"/>
                  <a:gd name="T94" fmla="*/ 676 w 1085"/>
                  <a:gd name="T95" fmla="*/ 670 h 868"/>
                  <a:gd name="T96" fmla="*/ 653 w 1085"/>
                  <a:gd name="T97" fmla="*/ 596 h 868"/>
                  <a:gd name="T98" fmla="*/ 672 w 1085"/>
                  <a:gd name="T99" fmla="*/ 573 h 868"/>
                  <a:gd name="T100" fmla="*/ 703 w 1085"/>
                  <a:gd name="T101" fmla="*/ 622 h 868"/>
                  <a:gd name="T102" fmla="*/ 728 w 1085"/>
                  <a:gd name="T103" fmla="*/ 647 h 868"/>
                  <a:gd name="T104" fmla="*/ 801 w 1085"/>
                  <a:gd name="T105" fmla="*/ 642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85" h="868">
                    <a:moveTo>
                      <a:pt x="832" y="644"/>
                    </a:moveTo>
                    <a:cubicBezTo>
                      <a:pt x="832" y="643"/>
                      <a:pt x="832" y="642"/>
                      <a:pt x="832" y="641"/>
                    </a:cubicBezTo>
                    <a:cubicBezTo>
                      <a:pt x="838" y="631"/>
                      <a:pt x="838" y="631"/>
                      <a:pt x="838" y="631"/>
                    </a:cubicBezTo>
                    <a:cubicBezTo>
                      <a:pt x="826" y="619"/>
                      <a:pt x="826" y="619"/>
                      <a:pt x="826" y="619"/>
                    </a:cubicBezTo>
                    <a:cubicBezTo>
                      <a:pt x="825" y="618"/>
                      <a:pt x="824" y="616"/>
                      <a:pt x="825" y="615"/>
                    </a:cubicBezTo>
                    <a:cubicBezTo>
                      <a:pt x="835" y="595"/>
                      <a:pt x="835" y="595"/>
                      <a:pt x="835" y="595"/>
                    </a:cubicBezTo>
                    <a:cubicBezTo>
                      <a:pt x="825" y="571"/>
                      <a:pt x="825" y="571"/>
                      <a:pt x="825" y="571"/>
                    </a:cubicBezTo>
                    <a:cubicBezTo>
                      <a:pt x="824" y="570"/>
                      <a:pt x="825" y="568"/>
                      <a:pt x="826" y="567"/>
                    </a:cubicBezTo>
                    <a:cubicBezTo>
                      <a:pt x="833" y="559"/>
                      <a:pt x="833" y="559"/>
                      <a:pt x="833" y="559"/>
                    </a:cubicBezTo>
                    <a:cubicBezTo>
                      <a:pt x="834" y="559"/>
                      <a:pt x="835" y="558"/>
                      <a:pt x="836" y="558"/>
                    </a:cubicBezTo>
                    <a:cubicBezTo>
                      <a:pt x="848" y="558"/>
                      <a:pt x="848" y="558"/>
                      <a:pt x="848" y="558"/>
                    </a:cubicBezTo>
                    <a:cubicBezTo>
                      <a:pt x="861" y="547"/>
                      <a:pt x="861" y="547"/>
                      <a:pt x="861" y="547"/>
                    </a:cubicBezTo>
                    <a:cubicBezTo>
                      <a:pt x="871" y="531"/>
                      <a:pt x="871" y="531"/>
                      <a:pt x="871" y="531"/>
                    </a:cubicBezTo>
                    <a:cubicBezTo>
                      <a:pt x="871" y="531"/>
                      <a:pt x="872" y="530"/>
                      <a:pt x="873" y="530"/>
                    </a:cubicBezTo>
                    <a:cubicBezTo>
                      <a:pt x="895" y="525"/>
                      <a:pt x="895" y="525"/>
                      <a:pt x="895" y="525"/>
                    </a:cubicBezTo>
                    <a:cubicBezTo>
                      <a:pt x="895" y="525"/>
                      <a:pt x="895" y="525"/>
                      <a:pt x="895" y="525"/>
                    </a:cubicBezTo>
                    <a:cubicBezTo>
                      <a:pt x="956" y="517"/>
                      <a:pt x="956" y="517"/>
                      <a:pt x="956" y="517"/>
                    </a:cubicBezTo>
                    <a:cubicBezTo>
                      <a:pt x="958" y="514"/>
                      <a:pt x="958" y="514"/>
                      <a:pt x="958" y="514"/>
                    </a:cubicBezTo>
                    <a:cubicBezTo>
                      <a:pt x="959" y="511"/>
                      <a:pt x="959" y="510"/>
                      <a:pt x="960" y="508"/>
                    </a:cubicBezTo>
                    <a:cubicBezTo>
                      <a:pt x="960" y="508"/>
                      <a:pt x="960" y="508"/>
                      <a:pt x="960" y="508"/>
                    </a:cubicBezTo>
                    <a:cubicBezTo>
                      <a:pt x="960" y="508"/>
                      <a:pt x="960" y="508"/>
                      <a:pt x="960" y="508"/>
                    </a:cubicBezTo>
                    <a:cubicBezTo>
                      <a:pt x="961" y="505"/>
                      <a:pt x="963" y="504"/>
                      <a:pt x="965" y="505"/>
                    </a:cubicBezTo>
                    <a:cubicBezTo>
                      <a:pt x="965" y="505"/>
                      <a:pt x="966" y="505"/>
                      <a:pt x="966" y="506"/>
                    </a:cubicBezTo>
                    <a:cubicBezTo>
                      <a:pt x="968" y="506"/>
                      <a:pt x="972" y="505"/>
                      <a:pt x="975" y="505"/>
                    </a:cubicBezTo>
                    <a:cubicBezTo>
                      <a:pt x="990" y="491"/>
                      <a:pt x="992" y="492"/>
                      <a:pt x="994" y="493"/>
                    </a:cubicBezTo>
                    <a:cubicBezTo>
                      <a:pt x="995" y="494"/>
                      <a:pt x="996" y="495"/>
                      <a:pt x="996" y="497"/>
                    </a:cubicBezTo>
                    <a:cubicBezTo>
                      <a:pt x="997" y="497"/>
                      <a:pt x="998" y="497"/>
                      <a:pt x="999" y="497"/>
                    </a:cubicBezTo>
                    <a:cubicBezTo>
                      <a:pt x="1003" y="488"/>
                      <a:pt x="1003" y="488"/>
                      <a:pt x="1003" y="488"/>
                    </a:cubicBezTo>
                    <a:cubicBezTo>
                      <a:pt x="1004" y="487"/>
                      <a:pt x="1005" y="486"/>
                      <a:pt x="1007" y="486"/>
                    </a:cubicBezTo>
                    <a:cubicBezTo>
                      <a:pt x="1017" y="486"/>
                      <a:pt x="1017" y="486"/>
                      <a:pt x="1017" y="486"/>
                    </a:cubicBezTo>
                    <a:cubicBezTo>
                      <a:pt x="1017" y="479"/>
                      <a:pt x="1017" y="479"/>
                      <a:pt x="1017" y="479"/>
                    </a:cubicBezTo>
                    <a:cubicBezTo>
                      <a:pt x="1017" y="478"/>
                      <a:pt x="1017" y="477"/>
                      <a:pt x="1018" y="476"/>
                    </a:cubicBezTo>
                    <a:cubicBezTo>
                      <a:pt x="1023" y="469"/>
                      <a:pt x="1023" y="469"/>
                      <a:pt x="1023" y="469"/>
                    </a:cubicBezTo>
                    <a:cubicBezTo>
                      <a:pt x="1023" y="457"/>
                      <a:pt x="1023" y="457"/>
                      <a:pt x="1023" y="457"/>
                    </a:cubicBezTo>
                    <a:cubicBezTo>
                      <a:pt x="1023" y="456"/>
                      <a:pt x="1023" y="456"/>
                      <a:pt x="1023" y="456"/>
                    </a:cubicBezTo>
                    <a:cubicBezTo>
                      <a:pt x="1026" y="441"/>
                      <a:pt x="1026" y="441"/>
                      <a:pt x="1026" y="441"/>
                    </a:cubicBezTo>
                    <a:cubicBezTo>
                      <a:pt x="1027" y="439"/>
                      <a:pt x="1028" y="438"/>
                      <a:pt x="1030" y="438"/>
                    </a:cubicBezTo>
                    <a:cubicBezTo>
                      <a:pt x="1050" y="438"/>
                      <a:pt x="1050" y="438"/>
                      <a:pt x="1050" y="438"/>
                    </a:cubicBezTo>
                    <a:cubicBezTo>
                      <a:pt x="1050" y="438"/>
                      <a:pt x="1051" y="438"/>
                      <a:pt x="1052" y="438"/>
                    </a:cubicBezTo>
                    <a:cubicBezTo>
                      <a:pt x="1060" y="443"/>
                      <a:pt x="1060" y="443"/>
                      <a:pt x="1060" y="443"/>
                    </a:cubicBezTo>
                    <a:cubicBezTo>
                      <a:pt x="1069" y="439"/>
                      <a:pt x="1069" y="439"/>
                      <a:pt x="1069" y="439"/>
                    </a:cubicBezTo>
                    <a:cubicBezTo>
                      <a:pt x="1074" y="421"/>
                      <a:pt x="1074" y="421"/>
                      <a:pt x="1074" y="421"/>
                    </a:cubicBezTo>
                    <a:cubicBezTo>
                      <a:pt x="1074" y="419"/>
                      <a:pt x="1076" y="418"/>
                      <a:pt x="1078" y="418"/>
                    </a:cubicBezTo>
                    <a:cubicBezTo>
                      <a:pt x="1078" y="418"/>
                      <a:pt x="1078" y="418"/>
                      <a:pt x="1078" y="418"/>
                    </a:cubicBezTo>
                    <a:cubicBezTo>
                      <a:pt x="1078" y="418"/>
                      <a:pt x="1078" y="417"/>
                      <a:pt x="1078" y="417"/>
                    </a:cubicBezTo>
                    <a:cubicBezTo>
                      <a:pt x="1085" y="397"/>
                      <a:pt x="1085" y="397"/>
                      <a:pt x="1085" y="397"/>
                    </a:cubicBezTo>
                    <a:cubicBezTo>
                      <a:pt x="1073" y="381"/>
                      <a:pt x="1073" y="381"/>
                      <a:pt x="1073" y="381"/>
                    </a:cubicBezTo>
                    <a:cubicBezTo>
                      <a:pt x="1053" y="384"/>
                      <a:pt x="1053" y="384"/>
                      <a:pt x="1053" y="384"/>
                    </a:cubicBezTo>
                    <a:cubicBezTo>
                      <a:pt x="1051" y="385"/>
                      <a:pt x="1050" y="384"/>
                      <a:pt x="1049" y="383"/>
                    </a:cubicBezTo>
                    <a:cubicBezTo>
                      <a:pt x="1042" y="374"/>
                      <a:pt x="1042" y="374"/>
                      <a:pt x="1042" y="374"/>
                    </a:cubicBezTo>
                    <a:cubicBezTo>
                      <a:pt x="1031" y="368"/>
                      <a:pt x="1031" y="368"/>
                      <a:pt x="1031" y="368"/>
                    </a:cubicBezTo>
                    <a:cubicBezTo>
                      <a:pt x="1030" y="368"/>
                      <a:pt x="1030" y="367"/>
                      <a:pt x="1029" y="367"/>
                    </a:cubicBezTo>
                    <a:cubicBezTo>
                      <a:pt x="1013" y="340"/>
                      <a:pt x="1013" y="340"/>
                      <a:pt x="1013" y="340"/>
                    </a:cubicBezTo>
                    <a:cubicBezTo>
                      <a:pt x="1004" y="325"/>
                      <a:pt x="1004" y="325"/>
                      <a:pt x="1004" y="325"/>
                    </a:cubicBezTo>
                    <a:cubicBezTo>
                      <a:pt x="991" y="325"/>
                      <a:pt x="991" y="325"/>
                      <a:pt x="991" y="325"/>
                    </a:cubicBezTo>
                    <a:cubicBezTo>
                      <a:pt x="990" y="325"/>
                      <a:pt x="989" y="324"/>
                      <a:pt x="988" y="323"/>
                    </a:cubicBezTo>
                    <a:cubicBezTo>
                      <a:pt x="982" y="315"/>
                      <a:pt x="982" y="315"/>
                      <a:pt x="982" y="315"/>
                    </a:cubicBezTo>
                    <a:cubicBezTo>
                      <a:pt x="958" y="310"/>
                      <a:pt x="958" y="310"/>
                      <a:pt x="958" y="310"/>
                    </a:cubicBezTo>
                    <a:cubicBezTo>
                      <a:pt x="958" y="310"/>
                      <a:pt x="957" y="310"/>
                      <a:pt x="957" y="310"/>
                    </a:cubicBezTo>
                    <a:cubicBezTo>
                      <a:pt x="938" y="302"/>
                      <a:pt x="938" y="302"/>
                      <a:pt x="938" y="302"/>
                    </a:cubicBezTo>
                    <a:cubicBezTo>
                      <a:pt x="937" y="301"/>
                      <a:pt x="936" y="300"/>
                      <a:pt x="936" y="299"/>
                    </a:cubicBezTo>
                    <a:cubicBezTo>
                      <a:pt x="936" y="292"/>
                      <a:pt x="936" y="292"/>
                      <a:pt x="936" y="292"/>
                    </a:cubicBezTo>
                    <a:cubicBezTo>
                      <a:pt x="930" y="288"/>
                      <a:pt x="930" y="288"/>
                      <a:pt x="930" y="288"/>
                    </a:cubicBezTo>
                    <a:cubicBezTo>
                      <a:pt x="930" y="288"/>
                      <a:pt x="929" y="288"/>
                      <a:pt x="929" y="288"/>
                    </a:cubicBezTo>
                    <a:cubicBezTo>
                      <a:pt x="923" y="281"/>
                      <a:pt x="923" y="281"/>
                      <a:pt x="923" y="281"/>
                    </a:cubicBezTo>
                    <a:cubicBezTo>
                      <a:pt x="922" y="280"/>
                      <a:pt x="921" y="279"/>
                      <a:pt x="921" y="278"/>
                    </a:cubicBezTo>
                    <a:cubicBezTo>
                      <a:pt x="921" y="277"/>
                      <a:pt x="922" y="276"/>
                      <a:pt x="923" y="275"/>
                    </a:cubicBezTo>
                    <a:cubicBezTo>
                      <a:pt x="946" y="256"/>
                      <a:pt x="946" y="256"/>
                      <a:pt x="946" y="256"/>
                    </a:cubicBezTo>
                    <a:cubicBezTo>
                      <a:pt x="946" y="251"/>
                      <a:pt x="946" y="251"/>
                      <a:pt x="946" y="251"/>
                    </a:cubicBezTo>
                    <a:cubicBezTo>
                      <a:pt x="932" y="262"/>
                      <a:pt x="932" y="262"/>
                      <a:pt x="932" y="262"/>
                    </a:cubicBezTo>
                    <a:cubicBezTo>
                      <a:pt x="931" y="263"/>
                      <a:pt x="929" y="263"/>
                      <a:pt x="928" y="263"/>
                    </a:cubicBezTo>
                    <a:cubicBezTo>
                      <a:pt x="911" y="255"/>
                      <a:pt x="911" y="255"/>
                      <a:pt x="911" y="255"/>
                    </a:cubicBezTo>
                    <a:cubicBezTo>
                      <a:pt x="911" y="255"/>
                      <a:pt x="910" y="255"/>
                      <a:pt x="910" y="254"/>
                    </a:cubicBezTo>
                    <a:cubicBezTo>
                      <a:pt x="903" y="248"/>
                      <a:pt x="903" y="248"/>
                      <a:pt x="903" y="248"/>
                    </a:cubicBezTo>
                    <a:cubicBezTo>
                      <a:pt x="864" y="246"/>
                      <a:pt x="864" y="246"/>
                      <a:pt x="864" y="246"/>
                    </a:cubicBezTo>
                    <a:cubicBezTo>
                      <a:pt x="833" y="277"/>
                      <a:pt x="833" y="277"/>
                      <a:pt x="833" y="277"/>
                    </a:cubicBezTo>
                    <a:cubicBezTo>
                      <a:pt x="832" y="278"/>
                      <a:pt x="831" y="279"/>
                      <a:pt x="830" y="279"/>
                    </a:cubicBezTo>
                    <a:cubicBezTo>
                      <a:pt x="816" y="276"/>
                      <a:pt x="816" y="276"/>
                      <a:pt x="816" y="276"/>
                    </a:cubicBezTo>
                    <a:cubicBezTo>
                      <a:pt x="790" y="305"/>
                      <a:pt x="790" y="305"/>
                      <a:pt x="790" y="305"/>
                    </a:cubicBezTo>
                    <a:cubicBezTo>
                      <a:pt x="789" y="306"/>
                      <a:pt x="788" y="306"/>
                      <a:pt x="787" y="306"/>
                    </a:cubicBezTo>
                    <a:cubicBezTo>
                      <a:pt x="777" y="306"/>
                      <a:pt x="777" y="306"/>
                      <a:pt x="777" y="306"/>
                    </a:cubicBezTo>
                    <a:cubicBezTo>
                      <a:pt x="776" y="306"/>
                      <a:pt x="775" y="306"/>
                      <a:pt x="774" y="305"/>
                    </a:cubicBezTo>
                    <a:cubicBezTo>
                      <a:pt x="755" y="284"/>
                      <a:pt x="755" y="284"/>
                      <a:pt x="755" y="284"/>
                    </a:cubicBezTo>
                    <a:cubicBezTo>
                      <a:pt x="713" y="276"/>
                      <a:pt x="713" y="276"/>
                      <a:pt x="713" y="276"/>
                    </a:cubicBezTo>
                    <a:cubicBezTo>
                      <a:pt x="678" y="285"/>
                      <a:pt x="678" y="285"/>
                      <a:pt x="678" y="285"/>
                    </a:cubicBezTo>
                    <a:cubicBezTo>
                      <a:pt x="676" y="285"/>
                      <a:pt x="675" y="285"/>
                      <a:pt x="674" y="284"/>
                    </a:cubicBezTo>
                    <a:cubicBezTo>
                      <a:pt x="634" y="250"/>
                      <a:pt x="634" y="250"/>
                      <a:pt x="634" y="250"/>
                    </a:cubicBezTo>
                    <a:cubicBezTo>
                      <a:pt x="633" y="249"/>
                      <a:pt x="633" y="249"/>
                      <a:pt x="633" y="248"/>
                    </a:cubicBezTo>
                    <a:cubicBezTo>
                      <a:pt x="626" y="201"/>
                      <a:pt x="626" y="201"/>
                      <a:pt x="626" y="201"/>
                    </a:cubicBezTo>
                    <a:cubicBezTo>
                      <a:pt x="625" y="200"/>
                      <a:pt x="625" y="200"/>
                      <a:pt x="625" y="200"/>
                    </a:cubicBezTo>
                    <a:cubicBezTo>
                      <a:pt x="618" y="208"/>
                      <a:pt x="618" y="208"/>
                      <a:pt x="618" y="208"/>
                    </a:cubicBezTo>
                    <a:cubicBezTo>
                      <a:pt x="615" y="236"/>
                      <a:pt x="615" y="236"/>
                      <a:pt x="615" y="236"/>
                    </a:cubicBezTo>
                    <a:cubicBezTo>
                      <a:pt x="615" y="237"/>
                      <a:pt x="614" y="238"/>
                      <a:pt x="613" y="239"/>
                    </a:cubicBezTo>
                    <a:cubicBezTo>
                      <a:pt x="612" y="240"/>
                      <a:pt x="611" y="240"/>
                      <a:pt x="610" y="239"/>
                    </a:cubicBezTo>
                    <a:cubicBezTo>
                      <a:pt x="582" y="231"/>
                      <a:pt x="582" y="231"/>
                      <a:pt x="582" y="231"/>
                    </a:cubicBezTo>
                    <a:cubicBezTo>
                      <a:pt x="534" y="252"/>
                      <a:pt x="534" y="252"/>
                      <a:pt x="534" y="252"/>
                    </a:cubicBezTo>
                    <a:cubicBezTo>
                      <a:pt x="533" y="253"/>
                      <a:pt x="531" y="253"/>
                      <a:pt x="530" y="252"/>
                    </a:cubicBezTo>
                    <a:cubicBezTo>
                      <a:pt x="498" y="227"/>
                      <a:pt x="498" y="227"/>
                      <a:pt x="498" y="227"/>
                    </a:cubicBezTo>
                    <a:cubicBezTo>
                      <a:pt x="478" y="227"/>
                      <a:pt x="478" y="227"/>
                      <a:pt x="478" y="227"/>
                    </a:cubicBezTo>
                    <a:cubicBezTo>
                      <a:pt x="477" y="227"/>
                      <a:pt x="476" y="227"/>
                      <a:pt x="475" y="226"/>
                    </a:cubicBezTo>
                    <a:cubicBezTo>
                      <a:pt x="470" y="221"/>
                      <a:pt x="470" y="221"/>
                      <a:pt x="470" y="221"/>
                    </a:cubicBezTo>
                    <a:cubicBezTo>
                      <a:pt x="427" y="234"/>
                      <a:pt x="427" y="234"/>
                      <a:pt x="427" y="234"/>
                    </a:cubicBezTo>
                    <a:cubicBezTo>
                      <a:pt x="427" y="235"/>
                      <a:pt x="426" y="235"/>
                      <a:pt x="425" y="234"/>
                    </a:cubicBezTo>
                    <a:cubicBezTo>
                      <a:pt x="397" y="224"/>
                      <a:pt x="397" y="224"/>
                      <a:pt x="397" y="224"/>
                    </a:cubicBezTo>
                    <a:cubicBezTo>
                      <a:pt x="395" y="223"/>
                      <a:pt x="394" y="222"/>
                      <a:pt x="394" y="221"/>
                    </a:cubicBezTo>
                    <a:cubicBezTo>
                      <a:pt x="391" y="196"/>
                      <a:pt x="391" y="196"/>
                      <a:pt x="391" y="196"/>
                    </a:cubicBezTo>
                    <a:cubicBezTo>
                      <a:pt x="391" y="195"/>
                      <a:pt x="391" y="194"/>
                      <a:pt x="391" y="194"/>
                    </a:cubicBezTo>
                    <a:cubicBezTo>
                      <a:pt x="403" y="164"/>
                      <a:pt x="403" y="164"/>
                      <a:pt x="403" y="164"/>
                    </a:cubicBezTo>
                    <a:cubicBezTo>
                      <a:pt x="399" y="141"/>
                      <a:pt x="399" y="141"/>
                      <a:pt x="399" y="141"/>
                    </a:cubicBezTo>
                    <a:cubicBezTo>
                      <a:pt x="380" y="127"/>
                      <a:pt x="380" y="127"/>
                      <a:pt x="380" y="127"/>
                    </a:cubicBezTo>
                    <a:cubicBezTo>
                      <a:pt x="379" y="127"/>
                      <a:pt x="379" y="126"/>
                      <a:pt x="378" y="125"/>
                    </a:cubicBezTo>
                    <a:cubicBezTo>
                      <a:pt x="375" y="114"/>
                      <a:pt x="375" y="114"/>
                      <a:pt x="375" y="114"/>
                    </a:cubicBezTo>
                    <a:cubicBezTo>
                      <a:pt x="361" y="109"/>
                      <a:pt x="361" y="109"/>
                      <a:pt x="361" y="109"/>
                    </a:cubicBezTo>
                    <a:cubicBezTo>
                      <a:pt x="360" y="109"/>
                      <a:pt x="359" y="108"/>
                      <a:pt x="359" y="107"/>
                    </a:cubicBezTo>
                    <a:cubicBezTo>
                      <a:pt x="349" y="89"/>
                      <a:pt x="349" y="89"/>
                      <a:pt x="349" y="89"/>
                    </a:cubicBezTo>
                    <a:cubicBezTo>
                      <a:pt x="339" y="67"/>
                      <a:pt x="339" y="67"/>
                      <a:pt x="339" y="67"/>
                    </a:cubicBezTo>
                    <a:cubicBezTo>
                      <a:pt x="294" y="73"/>
                      <a:pt x="294" y="73"/>
                      <a:pt x="294" y="73"/>
                    </a:cubicBezTo>
                    <a:cubicBezTo>
                      <a:pt x="293" y="73"/>
                      <a:pt x="292" y="72"/>
                      <a:pt x="291" y="72"/>
                    </a:cubicBezTo>
                    <a:cubicBezTo>
                      <a:pt x="276" y="64"/>
                      <a:pt x="276" y="64"/>
                      <a:pt x="276" y="64"/>
                    </a:cubicBezTo>
                    <a:cubicBezTo>
                      <a:pt x="276" y="63"/>
                      <a:pt x="276" y="63"/>
                      <a:pt x="276" y="63"/>
                    </a:cubicBezTo>
                    <a:cubicBezTo>
                      <a:pt x="259" y="50"/>
                      <a:pt x="259" y="50"/>
                      <a:pt x="259" y="50"/>
                    </a:cubicBezTo>
                    <a:cubicBezTo>
                      <a:pt x="234" y="48"/>
                      <a:pt x="234" y="48"/>
                      <a:pt x="234" y="48"/>
                    </a:cubicBezTo>
                    <a:cubicBezTo>
                      <a:pt x="233" y="48"/>
                      <a:pt x="231" y="47"/>
                      <a:pt x="231" y="46"/>
                    </a:cubicBezTo>
                    <a:cubicBezTo>
                      <a:pt x="227" y="40"/>
                      <a:pt x="227" y="40"/>
                      <a:pt x="227" y="40"/>
                    </a:cubicBezTo>
                    <a:cubicBezTo>
                      <a:pt x="226" y="39"/>
                      <a:pt x="226" y="38"/>
                      <a:pt x="226" y="38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02" y="19"/>
                      <a:pt x="202" y="19"/>
                      <a:pt x="202" y="19"/>
                    </a:cubicBezTo>
                    <a:cubicBezTo>
                      <a:pt x="200" y="19"/>
                      <a:pt x="199" y="17"/>
                      <a:pt x="199" y="16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79" y="21"/>
                      <a:pt x="179" y="22"/>
                      <a:pt x="179" y="22"/>
                    </a:cubicBezTo>
                    <a:cubicBezTo>
                      <a:pt x="156" y="51"/>
                      <a:pt x="156" y="51"/>
                      <a:pt x="156" y="51"/>
                    </a:cubicBezTo>
                    <a:cubicBezTo>
                      <a:pt x="155" y="51"/>
                      <a:pt x="154" y="52"/>
                      <a:pt x="153" y="52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18" y="62"/>
                      <a:pt x="118" y="62"/>
                      <a:pt x="118" y="62"/>
                    </a:cubicBezTo>
                    <a:cubicBezTo>
                      <a:pt x="117" y="63"/>
                      <a:pt x="116" y="63"/>
                      <a:pt x="115" y="62"/>
                    </a:cubicBezTo>
                    <a:cubicBezTo>
                      <a:pt x="106" y="60"/>
                      <a:pt x="106" y="60"/>
                      <a:pt x="106" y="60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2" y="93"/>
                      <a:pt x="92" y="93"/>
                      <a:pt x="91" y="94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5" y="170"/>
                      <a:pt x="55" y="170"/>
                      <a:pt x="55" y="170"/>
                    </a:cubicBezTo>
                    <a:cubicBezTo>
                      <a:pt x="55" y="171"/>
                      <a:pt x="55" y="171"/>
                      <a:pt x="54" y="172"/>
                    </a:cubicBezTo>
                    <a:cubicBezTo>
                      <a:pt x="32" y="210"/>
                      <a:pt x="32" y="210"/>
                      <a:pt x="32" y="210"/>
                    </a:cubicBezTo>
                    <a:cubicBezTo>
                      <a:pt x="23" y="241"/>
                      <a:pt x="23" y="241"/>
                      <a:pt x="23" y="241"/>
                    </a:cubicBezTo>
                    <a:cubicBezTo>
                      <a:pt x="17" y="264"/>
                      <a:pt x="17" y="264"/>
                      <a:pt x="17" y="264"/>
                    </a:cubicBezTo>
                    <a:cubicBezTo>
                      <a:pt x="15" y="296"/>
                      <a:pt x="15" y="296"/>
                      <a:pt x="15" y="296"/>
                    </a:cubicBezTo>
                    <a:cubicBezTo>
                      <a:pt x="27" y="304"/>
                      <a:pt x="27" y="304"/>
                      <a:pt x="27" y="304"/>
                    </a:cubicBezTo>
                    <a:cubicBezTo>
                      <a:pt x="28" y="305"/>
                      <a:pt x="29" y="306"/>
                      <a:pt x="29" y="307"/>
                    </a:cubicBezTo>
                    <a:cubicBezTo>
                      <a:pt x="32" y="325"/>
                      <a:pt x="32" y="325"/>
                      <a:pt x="32" y="325"/>
                    </a:cubicBezTo>
                    <a:cubicBezTo>
                      <a:pt x="41" y="338"/>
                      <a:pt x="41" y="338"/>
                      <a:pt x="41" y="338"/>
                    </a:cubicBezTo>
                    <a:cubicBezTo>
                      <a:pt x="42" y="339"/>
                      <a:pt x="42" y="340"/>
                      <a:pt x="42" y="341"/>
                    </a:cubicBezTo>
                    <a:cubicBezTo>
                      <a:pt x="35" y="364"/>
                      <a:pt x="35" y="364"/>
                      <a:pt x="35" y="364"/>
                    </a:cubicBezTo>
                    <a:cubicBezTo>
                      <a:pt x="55" y="385"/>
                      <a:pt x="55" y="385"/>
                      <a:pt x="55" y="385"/>
                    </a:cubicBezTo>
                    <a:cubicBezTo>
                      <a:pt x="55" y="386"/>
                      <a:pt x="56" y="387"/>
                      <a:pt x="56" y="389"/>
                    </a:cubicBezTo>
                    <a:cubicBezTo>
                      <a:pt x="53" y="407"/>
                      <a:pt x="52" y="408"/>
                      <a:pt x="51" y="409"/>
                    </a:cubicBezTo>
                    <a:cubicBezTo>
                      <a:pt x="50" y="410"/>
                      <a:pt x="47" y="419"/>
                      <a:pt x="44" y="427"/>
                    </a:cubicBezTo>
                    <a:cubicBezTo>
                      <a:pt x="44" y="427"/>
                      <a:pt x="43" y="428"/>
                      <a:pt x="43" y="428"/>
                    </a:cubicBezTo>
                    <a:cubicBezTo>
                      <a:pt x="21" y="452"/>
                      <a:pt x="21" y="452"/>
                      <a:pt x="21" y="452"/>
                    </a:cubicBezTo>
                    <a:cubicBezTo>
                      <a:pt x="20" y="492"/>
                      <a:pt x="20" y="492"/>
                      <a:pt x="20" y="492"/>
                    </a:cubicBezTo>
                    <a:cubicBezTo>
                      <a:pt x="20" y="493"/>
                      <a:pt x="19" y="494"/>
                      <a:pt x="18" y="495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2"/>
                      <a:pt x="0" y="512"/>
                      <a:pt x="0" y="512"/>
                    </a:cubicBezTo>
                    <a:cubicBezTo>
                      <a:pt x="20" y="560"/>
                      <a:pt x="20" y="560"/>
                      <a:pt x="20" y="560"/>
                    </a:cubicBezTo>
                    <a:cubicBezTo>
                      <a:pt x="20" y="561"/>
                      <a:pt x="21" y="562"/>
                      <a:pt x="21" y="562"/>
                    </a:cubicBezTo>
                    <a:cubicBezTo>
                      <a:pt x="21" y="597"/>
                      <a:pt x="21" y="597"/>
                      <a:pt x="21" y="597"/>
                    </a:cubicBezTo>
                    <a:cubicBezTo>
                      <a:pt x="67" y="641"/>
                      <a:pt x="67" y="641"/>
                      <a:pt x="67" y="641"/>
                    </a:cubicBezTo>
                    <a:cubicBezTo>
                      <a:pt x="68" y="641"/>
                      <a:pt x="68" y="642"/>
                      <a:pt x="68" y="643"/>
                    </a:cubicBezTo>
                    <a:cubicBezTo>
                      <a:pt x="73" y="677"/>
                      <a:pt x="73" y="677"/>
                      <a:pt x="73" y="677"/>
                    </a:cubicBezTo>
                    <a:cubicBezTo>
                      <a:pt x="115" y="708"/>
                      <a:pt x="115" y="708"/>
                      <a:pt x="115" y="708"/>
                    </a:cubicBezTo>
                    <a:cubicBezTo>
                      <a:pt x="116" y="708"/>
                      <a:pt x="116" y="709"/>
                      <a:pt x="116" y="709"/>
                    </a:cubicBezTo>
                    <a:cubicBezTo>
                      <a:pt x="131" y="744"/>
                      <a:pt x="131" y="744"/>
                      <a:pt x="131" y="744"/>
                    </a:cubicBezTo>
                    <a:cubicBezTo>
                      <a:pt x="131" y="744"/>
                      <a:pt x="131" y="745"/>
                      <a:pt x="131" y="746"/>
                    </a:cubicBezTo>
                    <a:cubicBezTo>
                      <a:pt x="126" y="771"/>
                      <a:pt x="126" y="771"/>
                      <a:pt x="126" y="771"/>
                    </a:cubicBezTo>
                    <a:cubicBezTo>
                      <a:pt x="129" y="774"/>
                      <a:pt x="129" y="774"/>
                      <a:pt x="129" y="774"/>
                    </a:cubicBezTo>
                    <a:cubicBezTo>
                      <a:pt x="134" y="770"/>
                      <a:pt x="134" y="770"/>
                      <a:pt x="134" y="770"/>
                    </a:cubicBezTo>
                    <a:cubicBezTo>
                      <a:pt x="139" y="769"/>
                      <a:pt x="139" y="769"/>
                      <a:pt x="139" y="769"/>
                    </a:cubicBezTo>
                    <a:cubicBezTo>
                      <a:pt x="146" y="771"/>
                      <a:pt x="146" y="771"/>
                      <a:pt x="146" y="771"/>
                    </a:cubicBezTo>
                    <a:cubicBezTo>
                      <a:pt x="153" y="774"/>
                      <a:pt x="153" y="774"/>
                      <a:pt x="153" y="774"/>
                    </a:cubicBezTo>
                    <a:cubicBezTo>
                      <a:pt x="171" y="772"/>
                      <a:pt x="171" y="772"/>
                      <a:pt x="171" y="772"/>
                    </a:cubicBezTo>
                    <a:cubicBezTo>
                      <a:pt x="185" y="759"/>
                      <a:pt x="185" y="759"/>
                      <a:pt x="185" y="759"/>
                    </a:cubicBezTo>
                    <a:cubicBezTo>
                      <a:pt x="193" y="738"/>
                      <a:pt x="193" y="738"/>
                      <a:pt x="193" y="738"/>
                    </a:cubicBezTo>
                    <a:cubicBezTo>
                      <a:pt x="195" y="711"/>
                      <a:pt x="195" y="711"/>
                      <a:pt x="195" y="711"/>
                    </a:cubicBezTo>
                    <a:cubicBezTo>
                      <a:pt x="203" y="717"/>
                      <a:pt x="203" y="717"/>
                      <a:pt x="203" y="717"/>
                    </a:cubicBezTo>
                    <a:cubicBezTo>
                      <a:pt x="207" y="725"/>
                      <a:pt x="207" y="725"/>
                      <a:pt x="207" y="725"/>
                    </a:cubicBezTo>
                    <a:cubicBezTo>
                      <a:pt x="214" y="745"/>
                      <a:pt x="214" y="745"/>
                      <a:pt x="214" y="745"/>
                    </a:cubicBezTo>
                    <a:cubicBezTo>
                      <a:pt x="232" y="734"/>
                      <a:pt x="232" y="734"/>
                      <a:pt x="232" y="734"/>
                    </a:cubicBezTo>
                    <a:cubicBezTo>
                      <a:pt x="251" y="734"/>
                      <a:pt x="251" y="734"/>
                      <a:pt x="251" y="734"/>
                    </a:cubicBezTo>
                    <a:cubicBezTo>
                      <a:pt x="259" y="728"/>
                      <a:pt x="259" y="728"/>
                      <a:pt x="259" y="728"/>
                    </a:cubicBezTo>
                    <a:cubicBezTo>
                      <a:pt x="247" y="699"/>
                      <a:pt x="247" y="699"/>
                      <a:pt x="247" y="699"/>
                    </a:cubicBezTo>
                    <a:cubicBezTo>
                      <a:pt x="264" y="697"/>
                      <a:pt x="264" y="697"/>
                      <a:pt x="264" y="697"/>
                    </a:cubicBezTo>
                    <a:cubicBezTo>
                      <a:pt x="275" y="686"/>
                      <a:pt x="275" y="686"/>
                      <a:pt x="275" y="686"/>
                    </a:cubicBezTo>
                    <a:cubicBezTo>
                      <a:pt x="283" y="671"/>
                      <a:pt x="283" y="671"/>
                      <a:pt x="283" y="671"/>
                    </a:cubicBezTo>
                    <a:cubicBezTo>
                      <a:pt x="294" y="658"/>
                      <a:pt x="294" y="658"/>
                      <a:pt x="294" y="658"/>
                    </a:cubicBezTo>
                    <a:cubicBezTo>
                      <a:pt x="293" y="669"/>
                      <a:pt x="293" y="669"/>
                      <a:pt x="293" y="669"/>
                    </a:cubicBezTo>
                    <a:cubicBezTo>
                      <a:pt x="290" y="676"/>
                      <a:pt x="290" y="676"/>
                      <a:pt x="290" y="676"/>
                    </a:cubicBezTo>
                    <a:cubicBezTo>
                      <a:pt x="287" y="683"/>
                      <a:pt x="287" y="683"/>
                      <a:pt x="287" y="683"/>
                    </a:cubicBezTo>
                    <a:cubicBezTo>
                      <a:pt x="285" y="687"/>
                      <a:pt x="285" y="687"/>
                      <a:pt x="285" y="687"/>
                    </a:cubicBezTo>
                    <a:cubicBezTo>
                      <a:pt x="283" y="697"/>
                      <a:pt x="283" y="697"/>
                      <a:pt x="283" y="697"/>
                    </a:cubicBezTo>
                    <a:cubicBezTo>
                      <a:pt x="285" y="759"/>
                      <a:pt x="285" y="759"/>
                      <a:pt x="285" y="759"/>
                    </a:cubicBezTo>
                    <a:cubicBezTo>
                      <a:pt x="283" y="765"/>
                      <a:pt x="283" y="765"/>
                      <a:pt x="283" y="765"/>
                    </a:cubicBezTo>
                    <a:cubicBezTo>
                      <a:pt x="282" y="772"/>
                      <a:pt x="282" y="772"/>
                      <a:pt x="282" y="772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5" y="785"/>
                      <a:pt x="285" y="785"/>
                      <a:pt x="285" y="785"/>
                    </a:cubicBezTo>
                    <a:cubicBezTo>
                      <a:pt x="290" y="788"/>
                      <a:pt x="290" y="788"/>
                      <a:pt x="290" y="788"/>
                    </a:cubicBezTo>
                    <a:cubicBezTo>
                      <a:pt x="306" y="789"/>
                      <a:pt x="306" y="789"/>
                      <a:pt x="306" y="789"/>
                    </a:cubicBezTo>
                    <a:cubicBezTo>
                      <a:pt x="316" y="791"/>
                      <a:pt x="316" y="791"/>
                      <a:pt x="316" y="791"/>
                    </a:cubicBezTo>
                    <a:cubicBezTo>
                      <a:pt x="324" y="790"/>
                      <a:pt x="324" y="790"/>
                      <a:pt x="324" y="790"/>
                    </a:cubicBezTo>
                    <a:cubicBezTo>
                      <a:pt x="327" y="791"/>
                      <a:pt x="327" y="791"/>
                      <a:pt x="327" y="791"/>
                    </a:cubicBezTo>
                    <a:cubicBezTo>
                      <a:pt x="328" y="794"/>
                      <a:pt x="328" y="794"/>
                      <a:pt x="328" y="794"/>
                    </a:cubicBezTo>
                    <a:cubicBezTo>
                      <a:pt x="328" y="806"/>
                      <a:pt x="328" y="806"/>
                      <a:pt x="328" y="806"/>
                    </a:cubicBezTo>
                    <a:cubicBezTo>
                      <a:pt x="330" y="811"/>
                      <a:pt x="330" y="811"/>
                      <a:pt x="330" y="811"/>
                    </a:cubicBezTo>
                    <a:cubicBezTo>
                      <a:pt x="342" y="818"/>
                      <a:pt x="342" y="818"/>
                      <a:pt x="342" y="818"/>
                    </a:cubicBezTo>
                    <a:cubicBezTo>
                      <a:pt x="374" y="816"/>
                      <a:pt x="374" y="816"/>
                      <a:pt x="374" y="816"/>
                    </a:cubicBezTo>
                    <a:cubicBezTo>
                      <a:pt x="389" y="819"/>
                      <a:pt x="389" y="819"/>
                      <a:pt x="389" y="819"/>
                    </a:cubicBezTo>
                    <a:cubicBezTo>
                      <a:pt x="388" y="807"/>
                      <a:pt x="388" y="807"/>
                      <a:pt x="388" y="807"/>
                    </a:cubicBezTo>
                    <a:cubicBezTo>
                      <a:pt x="390" y="794"/>
                      <a:pt x="390" y="794"/>
                      <a:pt x="390" y="794"/>
                    </a:cubicBezTo>
                    <a:cubicBezTo>
                      <a:pt x="394" y="784"/>
                      <a:pt x="394" y="784"/>
                      <a:pt x="394" y="784"/>
                    </a:cubicBezTo>
                    <a:cubicBezTo>
                      <a:pt x="400" y="779"/>
                      <a:pt x="400" y="779"/>
                      <a:pt x="400" y="779"/>
                    </a:cubicBezTo>
                    <a:cubicBezTo>
                      <a:pt x="416" y="781"/>
                      <a:pt x="416" y="781"/>
                      <a:pt x="416" y="781"/>
                    </a:cubicBezTo>
                    <a:cubicBezTo>
                      <a:pt x="424" y="786"/>
                      <a:pt x="424" y="786"/>
                      <a:pt x="424" y="786"/>
                    </a:cubicBezTo>
                    <a:cubicBezTo>
                      <a:pt x="438" y="805"/>
                      <a:pt x="438" y="805"/>
                      <a:pt x="438" y="805"/>
                    </a:cubicBezTo>
                    <a:cubicBezTo>
                      <a:pt x="454" y="804"/>
                      <a:pt x="454" y="804"/>
                      <a:pt x="454" y="804"/>
                    </a:cubicBezTo>
                    <a:cubicBezTo>
                      <a:pt x="466" y="782"/>
                      <a:pt x="466" y="782"/>
                      <a:pt x="466" y="782"/>
                    </a:cubicBezTo>
                    <a:cubicBezTo>
                      <a:pt x="477" y="772"/>
                      <a:pt x="477" y="772"/>
                      <a:pt x="477" y="772"/>
                    </a:cubicBezTo>
                    <a:cubicBezTo>
                      <a:pt x="492" y="803"/>
                      <a:pt x="492" y="803"/>
                      <a:pt x="492" y="803"/>
                    </a:cubicBezTo>
                    <a:cubicBezTo>
                      <a:pt x="476" y="809"/>
                      <a:pt x="476" y="809"/>
                      <a:pt x="476" y="809"/>
                    </a:cubicBezTo>
                    <a:cubicBezTo>
                      <a:pt x="469" y="813"/>
                      <a:pt x="469" y="813"/>
                      <a:pt x="469" y="813"/>
                    </a:cubicBezTo>
                    <a:cubicBezTo>
                      <a:pt x="471" y="820"/>
                      <a:pt x="471" y="820"/>
                      <a:pt x="471" y="820"/>
                    </a:cubicBezTo>
                    <a:cubicBezTo>
                      <a:pt x="481" y="834"/>
                      <a:pt x="481" y="834"/>
                      <a:pt x="481" y="834"/>
                    </a:cubicBezTo>
                    <a:cubicBezTo>
                      <a:pt x="490" y="838"/>
                      <a:pt x="490" y="838"/>
                      <a:pt x="490" y="838"/>
                    </a:cubicBezTo>
                    <a:cubicBezTo>
                      <a:pt x="532" y="842"/>
                      <a:pt x="532" y="842"/>
                      <a:pt x="532" y="842"/>
                    </a:cubicBezTo>
                    <a:cubicBezTo>
                      <a:pt x="529" y="848"/>
                      <a:pt x="529" y="848"/>
                      <a:pt x="529" y="848"/>
                    </a:cubicBezTo>
                    <a:cubicBezTo>
                      <a:pt x="523" y="849"/>
                      <a:pt x="523" y="849"/>
                      <a:pt x="523" y="849"/>
                    </a:cubicBezTo>
                    <a:cubicBezTo>
                      <a:pt x="516" y="848"/>
                      <a:pt x="516" y="848"/>
                      <a:pt x="516" y="848"/>
                    </a:cubicBezTo>
                    <a:cubicBezTo>
                      <a:pt x="528" y="868"/>
                      <a:pt x="528" y="868"/>
                      <a:pt x="528" y="868"/>
                    </a:cubicBezTo>
                    <a:cubicBezTo>
                      <a:pt x="546" y="858"/>
                      <a:pt x="546" y="858"/>
                      <a:pt x="546" y="858"/>
                    </a:cubicBezTo>
                    <a:cubicBezTo>
                      <a:pt x="563" y="836"/>
                      <a:pt x="563" y="836"/>
                      <a:pt x="563" y="836"/>
                    </a:cubicBezTo>
                    <a:cubicBezTo>
                      <a:pt x="573" y="819"/>
                      <a:pt x="573" y="819"/>
                      <a:pt x="573" y="819"/>
                    </a:cubicBezTo>
                    <a:cubicBezTo>
                      <a:pt x="563" y="808"/>
                      <a:pt x="563" y="808"/>
                      <a:pt x="563" y="808"/>
                    </a:cubicBezTo>
                    <a:cubicBezTo>
                      <a:pt x="561" y="816"/>
                      <a:pt x="561" y="816"/>
                      <a:pt x="561" y="816"/>
                    </a:cubicBezTo>
                    <a:cubicBezTo>
                      <a:pt x="557" y="823"/>
                      <a:pt x="557" y="823"/>
                      <a:pt x="557" y="823"/>
                    </a:cubicBezTo>
                    <a:cubicBezTo>
                      <a:pt x="550" y="825"/>
                      <a:pt x="550" y="825"/>
                      <a:pt x="550" y="825"/>
                    </a:cubicBezTo>
                    <a:cubicBezTo>
                      <a:pt x="544" y="819"/>
                      <a:pt x="544" y="819"/>
                      <a:pt x="544" y="819"/>
                    </a:cubicBezTo>
                    <a:cubicBezTo>
                      <a:pt x="549" y="785"/>
                      <a:pt x="549" y="785"/>
                      <a:pt x="549" y="785"/>
                    </a:cubicBezTo>
                    <a:cubicBezTo>
                      <a:pt x="550" y="767"/>
                      <a:pt x="550" y="767"/>
                      <a:pt x="550" y="767"/>
                    </a:cubicBezTo>
                    <a:cubicBezTo>
                      <a:pt x="550" y="761"/>
                      <a:pt x="550" y="761"/>
                      <a:pt x="550" y="761"/>
                    </a:cubicBezTo>
                    <a:cubicBezTo>
                      <a:pt x="549" y="756"/>
                      <a:pt x="549" y="756"/>
                      <a:pt x="549" y="756"/>
                    </a:cubicBezTo>
                    <a:cubicBezTo>
                      <a:pt x="544" y="749"/>
                      <a:pt x="544" y="749"/>
                      <a:pt x="544" y="749"/>
                    </a:cubicBezTo>
                    <a:cubicBezTo>
                      <a:pt x="538" y="746"/>
                      <a:pt x="538" y="746"/>
                      <a:pt x="538" y="746"/>
                    </a:cubicBezTo>
                    <a:cubicBezTo>
                      <a:pt x="535" y="742"/>
                      <a:pt x="535" y="742"/>
                      <a:pt x="535" y="742"/>
                    </a:cubicBezTo>
                    <a:cubicBezTo>
                      <a:pt x="540" y="734"/>
                      <a:pt x="540" y="734"/>
                      <a:pt x="540" y="734"/>
                    </a:cubicBezTo>
                    <a:cubicBezTo>
                      <a:pt x="549" y="737"/>
                      <a:pt x="549" y="737"/>
                      <a:pt x="549" y="737"/>
                    </a:cubicBezTo>
                    <a:cubicBezTo>
                      <a:pt x="562" y="738"/>
                      <a:pt x="562" y="738"/>
                      <a:pt x="562" y="738"/>
                    </a:cubicBezTo>
                    <a:cubicBezTo>
                      <a:pt x="575" y="736"/>
                      <a:pt x="575" y="736"/>
                      <a:pt x="575" y="736"/>
                    </a:cubicBezTo>
                    <a:cubicBezTo>
                      <a:pt x="585" y="731"/>
                      <a:pt x="585" y="731"/>
                      <a:pt x="585" y="731"/>
                    </a:cubicBezTo>
                    <a:cubicBezTo>
                      <a:pt x="590" y="720"/>
                      <a:pt x="590" y="720"/>
                      <a:pt x="590" y="720"/>
                    </a:cubicBezTo>
                    <a:cubicBezTo>
                      <a:pt x="588" y="710"/>
                      <a:pt x="588" y="710"/>
                      <a:pt x="588" y="710"/>
                    </a:cubicBezTo>
                    <a:cubicBezTo>
                      <a:pt x="585" y="699"/>
                      <a:pt x="585" y="699"/>
                      <a:pt x="585" y="699"/>
                    </a:cubicBezTo>
                    <a:cubicBezTo>
                      <a:pt x="582" y="685"/>
                      <a:pt x="582" y="685"/>
                      <a:pt x="582" y="685"/>
                    </a:cubicBezTo>
                    <a:cubicBezTo>
                      <a:pt x="570" y="685"/>
                      <a:pt x="570" y="685"/>
                      <a:pt x="570" y="685"/>
                    </a:cubicBezTo>
                    <a:cubicBezTo>
                      <a:pt x="502" y="722"/>
                      <a:pt x="502" y="722"/>
                      <a:pt x="502" y="722"/>
                    </a:cubicBezTo>
                    <a:cubicBezTo>
                      <a:pt x="502" y="716"/>
                      <a:pt x="502" y="716"/>
                      <a:pt x="502" y="716"/>
                    </a:cubicBezTo>
                    <a:cubicBezTo>
                      <a:pt x="509" y="708"/>
                      <a:pt x="509" y="708"/>
                      <a:pt x="509" y="708"/>
                    </a:cubicBezTo>
                    <a:cubicBezTo>
                      <a:pt x="510" y="697"/>
                      <a:pt x="510" y="697"/>
                      <a:pt x="510" y="697"/>
                    </a:cubicBezTo>
                    <a:cubicBezTo>
                      <a:pt x="514" y="686"/>
                      <a:pt x="514" y="686"/>
                      <a:pt x="514" y="686"/>
                    </a:cubicBezTo>
                    <a:cubicBezTo>
                      <a:pt x="541" y="679"/>
                      <a:pt x="541" y="679"/>
                      <a:pt x="541" y="679"/>
                    </a:cubicBezTo>
                    <a:cubicBezTo>
                      <a:pt x="565" y="667"/>
                      <a:pt x="565" y="667"/>
                      <a:pt x="565" y="667"/>
                    </a:cubicBezTo>
                    <a:cubicBezTo>
                      <a:pt x="578" y="664"/>
                      <a:pt x="578" y="664"/>
                      <a:pt x="578" y="664"/>
                    </a:cubicBezTo>
                    <a:cubicBezTo>
                      <a:pt x="570" y="654"/>
                      <a:pt x="570" y="654"/>
                      <a:pt x="570" y="654"/>
                    </a:cubicBezTo>
                    <a:cubicBezTo>
                      <a:pt x="569" y="647"/>
                      <a:pt x="569" y="647"/>
                      <a:pt x="569" y="647"/>
                    </a:cubicBezTo>
                    <a:cubicBezTo>
                      <a:pt x="575" y="644"/>
                      <a:pt x="575" y="644"/>
                      <a:pt x="575" y="644"/>
                    </a:cubicBezTo>
                    <a:cubicBezTo>
                      <a:pt x="598" y="640"/>
                      <a:pt x="598" y="640"/>
                      <a:pt x="598" y="640"/>
                    </a:cubicBezTo>
                    <a:cubicBezTo>
                      <a:pt x="608" y="641"/>
                      <a:pt x="608" y="641"/>
                      <a:pt x="608" y="641"/>
                    </a:cubicBezTo>
                    <a:cubicBezTo>
                      <a:pt x="645" y="654"/>
                      <a:pt x="645" y="654"/>
                      <a:pt x="645" y="654"/>
                    </a:cubicBezTo>
                    <a:cubicBezTo>
                      <a:pt x="650" y="658"/>
                      <a:pt x="650" y="658"/>
                      <a:pt x="650" y="658"/>
                    </a:cubicBezTo>
                    <a:cubicBezTo>
                      <a:pt x="657" y="664"/>
                      <a:pt x="657" y="664"/>
                      <a:pt x="657" y="664"/>
                    </a:cubicBezTo>
                    <a:cubicBezTo>
                      <a:pt x="659" y="670"/>
                      <a:pt x="659" y="670"/>
                      <a:pt x="659" y="670"/>
                    </a:cubicBezTo>
                    <a:cubicBezTo>
                      <a:pt x="659" y="676"/>
                      <a:pt x="659" y="676"/>
                      <a:pt x="659" y="676"/>
                    </a:cubicBezTo>
                    <a:cubicBezTo>
                      <a:pt x="662" y="680"/>
                      <a:pt x="662" y="680"/>
                      <a:pt x="662" y="680"/>
                    </a:cubicBezTo>
                    <a:cubicBezTo>
                      <a:pt x="669" y="682"/>
                      <a:pt x="669" y="682"/>
                      <a:pt x="669" y="682"/>
                    </a:cubicBezTo>
                    <a:cubicBezTo>
                      <a:pt x="683" y="682"/>
                      <a:pt x="683" y="682"/>
                      <a:pt x="683" y="682"/>
                    </a:cubicBezTo>
                    <a:cubicBezTo>
                      <a:pt x="689" y="680"/>
                      <a:pt x="689" y="680"/>
                      <a:pt x="689" y="680"/>
                    </a:cubicBezTo>
                    <a:cubicBezTo>
                      <a:pt x="695" y="676"/>
                      <a:pt x="695" y="676"/>
                      <a:pt x="695" y="676"/>
                    </a:cubicBezTo>
                    <a:cubicBezTo>
                      <a:pt x="690" y="675"/>
                      <a:pt x="690" y="675"/>
                      <a:pt x="690" y="675"/>
                    </a:cubicBezTo>
                    <a:cubicBezTo>
                      <a:pt x="682" y="671"/>
                      <a:pt x="682" y="671"/>
                      <a:pt x="682" y="671"/>
                    </a:cubicBezTo>
                    <a:cubicBezTo>
                      <a:pt x="676" y="670"/>
                      <a:pt x="676" y="670"/>
                      <a:pt x="676" y="670"/>
                    </a:cubicBezTo>
                    <a:cubicBezTo>
                      <a:pt x="680" y="659"/>
                      <a:pt x="680" y="659"/>
                      <a:pt x="680" y="659"/>
                    </a:cubicBezTo>
                    <a:cubicBezTo>
                      <a:pt x="678" y="652"/>
                      <a:pt x="678" y="652"/>
                      <a:pt x="678" y="652"/>
                    </a:cubicBezTo>
                    <a:cubicBezTo>
                      <a:pt x="667" y="636"/>
                      <a:pt x="667" y="636"/>
                      <a:pt x="667" y="636"/>
                    </a:cubicBezTo>
                    <a:cubicBezTo>
                      <a:pt x="660" y="626"/>
                      <a:pt x="660" y="626"/>
                      <a:pt x="660" y="626"/>
                    </a:cubicBezTo>
                    <a:cubicBezTo>
                      <a:pt x="657" y="618"/>
                      <a:pt x="657" y="618"/>
                      <a:pt x="657" y="618"/>
                    </a:cubicBezTo>
                    <a:cubicBezTo>
                      <a:pt x="653" y="596"/>
                      <a:pt x="653" y="596"/>
                      <a:pt x="653" y="596"/>
                    </a:cubicBezTo>
                    <a:cubicBezTo>
                      <a:pt x="644" y="578"/>
                      <a:pt x="644" y="578"/>
                      <a:pt x="644" y="578"/>
                    </a:cubicBezTo>
                    <a:cubicBezTo>
                      <a:pt x="644" y="569"/>
                      <a:pt x="644" y="569"/>
                      <a:pt x="644" y="569"/>
                    </a:cubicBezTo>
                    <a:cubicBezTo>
                      <a:pt x="653" y="555"/>
                      <a:pt x="653" y="555"/>
                      <a:pt x="653" y="555"/>
                    </a:cubicBezTo>
                    <a:cubicBezTo>
                      <a:pt x="661" y="548"/>
                      <a:pt x="661" y="548"/>
                      <a:pt x="661" y="548"/>
                    </a:cubicBezTo>
                    <a:cubicBezTo>
                      <a:pt x="664" y="551"/>
                      <a:pt x="664" y="551"/>
                      <a:pt x="664" y="551"/>
                    </a:cubicBezTo>
                    <a:cubicBezTo>
                      <a:pt x="672" y="573"/>
                      <a:pt x="672" y="573"/>
                      <a:pt x="672" y="573"/>
                    </a:cubicBezTo>
                    <a:cubicBezTo>
                      <a:pt x="669" y="579"/>
                      <a:pt x="669" y="579"/>
                      <a:pt x="669" y="579"/>
                    </a:cubicBezTo>
                    <a:cubicBezTo>
                      <a:pt x="675" y="596"/>
                      <a:pt x="675" y="596"/>
                      <a:pt x="675" y="596"/>
                    </a:cubicBezTo>
                    <a:cubicBezTo>
                      <a:pt x="672" y="608"/>
                      <a:pt x="672" y="608"/>
                      <a:pt x="672" y="608"/>
                    </a:cubicBezTo>
                    <a:cubicBezTo>
                      <a:pt x="685" y="602"/>
                      <a:pt x="685" y="602"/>
                      <a:pt x="685" y="602"/>
                    </a:cubicBezTo>
                    <a:cubicBezTo>
                      <a:pt x="695" y="610"/>
                      <a:pt x="695" y="610"/>
                      <a:pt x="695" y="610"/>
                    </a:cubicBezTo>
                    <a:cubicBezTo>
                      <a:pt x="703" y="622"/>
                      <a:pt x="703" y="622"/>
                      <a:pt x="703" y="622"/>
                    </a:cubicBezTo>
                    <a:cubicBezTo>
                      <a:pt x="714" y="630"/>
                      <a:pt x="714" y="630"/>
                      <a:pt x="714" y="630"/>
                    </a:cubicBezTo>
                    <a:cubicBezTo>
                      <a:pt x="715" y="617"/>
                      <a:pt x="715" y="617"/>
                      <a:pt x="715" y="617"/>
                    </a:cubicBezTo>
                    <a:cubicBezTo>
                      <a:pt x="720" y="610"/>
                      <a:pt x="720" y="610"/>
                      <a:pt x="720" y="610"/>
                    </a:cubicBezTo>
                    <a:cubicBezTo>
                      <a:pt x="726" y="607"/>
                      <a:pt x="726" y="607"/>
                      <a:pt x="726" y="607"/>
                    </a:cubicBezTo>
                    <a:cubicBezTo>
                      <a:pt x="728" y="610"/>
                      <a:pt x="728" y="610"/>
                      <a:pt x="728" y="610"/>
                    </a:cubicBezTo>
                    <a:cubicBezTo>
                      <a:pt x="728" y="647"/>
                      <a:pt x="728" y="647"/>
                      <a:pt x="728" y="647"/>
                    </a:cubicBezTo>
                    <a:cubicBezTo>
                      <a:pt x="739" y="639"/>
                      <a:pt x="739" y="639"/>
                      <a:pt x="739" y="639"/>
                    </a:cubicBezTo>
                    <a:cubicBezTo>
                      <a:pt x="747" y="640"/>
                      <a:pt x="747" y="640"/>
                      <a:pt x="747" y="640"/>
                    </a:cubicBezTo>
                    <a:cubicBezTo>
                      <a:pt x="756" y="644"/>
                      <a:pt x="756" y="644"/>
                      <a:pt x="756" y="644"/>
                    </a:cubicBezTo>
                    <a:cubicBezTo>
                      <a:pt x="768" y="647"/>
                      <a:pt x="768" y="647"/>
                      <a:pt x="768" y="647"/>
                    </a:cubicBezTo>
                    <a:cubicBezTo>
                      <a:pt x="793" y="640"/>
                      <a:pt x="793" y="640"/>
                      <a:pt x="793" y="640"/>
                    </a:cubicBezTo>
                    <a:cubicBezTo>
                      <a:pt x="801" y="642"/>
                      <a:pt x="801" y="642"/>
                      <a:pt x="801" y="642"/>
                    </a:cubicBezTo>
                    <a:cubicBezTo>
                      <a:pt x="794" y="658"/>
                      <a:pt x="794" y="658"/>
                      <a:pt x="794" y="658"/>
                    </a:cubicBezTo>
                    <a:cubicBezTo>
                      <a:pt x="823" y="648"/>
                      <a:pt x="823" y="648"/>
                      <a:pt x="823" y="648"/>
                    </a:cubicBezTo>
                    <a:cubicBezTo>
                      <a:pt x="833" y="647"/>
                      <a:pt x="833" y="647"/>
                      <a:pt x="833" y="647"/>
                    </a:cubicBezTo>
                    <a:lnTo>
                      <a:pt x="832" y="64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6" name="Freeform 112">
                <a:extLst>
                  <a:ext uri="{FF2B5EF4-FFF2-40B4-BE49-F238E27FC236}">
                    <a16:creationId xmlns:a16="http://schemas.microsoft.com/office/drawing/2014/main" id="{44681C20-4A09-4E12-8067-DE31EE16D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2291" y="4795834"/>
                <a:ext cx="423864" cy="371475"/>
              </a:xfrm>
              <a:custGeom>
                <a:avLst/>
                <a:gdLst>
                  <a:gd name="T0" fmla="*/ 308 w 311"/>
                  <a:gd name="T1" fmla="*/ 36 h 273"/>
                  <a:gd name="T2" fmla="*/ 296 w 311"/>
                  <a:gd name="T3" fmla="*/ 18 h 273"/>
                  <a:gd name="T4" fmla="*/ 295 w 311"/>
                  <a:gd name="T5" fmla="*/ 5 h 273"/>
                  <a:gd name="T6" fmla="*/ 275 w 311"/>
                  <a:gd name="T7" fmla="*/ 0 h 273"/>
                  <a:gd name="T8" fmla="*/ 262 w 311"/>
                  <a:gd name="T9" fmla="*/ 4 h 273"/>
                  <a:gd name="T10" fmla="*/ 248 w 311"/>
                  <a:gd name="T11" fmla="*/ 0 h 273"/>
                  <a:gd name="T12" fmla="*/ 241 w 311"/>
                  <a:gd name="T13" fmla="*/ 19 h 273"/>
                  <a:gd name="T14" fmla="*/ 225 w 311"/>
                  <a:gd name="T15" fmla="*/ 25 h 273"/>
                  <a:gd name="T16" fmla="*/ 200 w 311"/>
                  <a:gd name="T17" fmla="*/ 20 h 273"/>
                  <a:gd name="T18" fmla="*/ 198 w 311"/>
                  <a:gd name="T19" fmla="*/ 45 h 273"/>
                  <a:gd name="T20" fmla="*/ 192 w 311"/>
                  <a:gd name="T21" fmla="*/ 54 h 273"/>
                  <a:gd name="T22" fmla="*/ 188 w 311"/>
                  <a:gd name="T23" fmla="*/ 68 h 273"/>
                  <a:gd name="T24" fmla="*/ 171 w 311"/>
                  <a:gd name="T25" fmla="*/ 78 h 273"/>
                  <a:gd name="T26" fmla="*/ 157 w 311"/>
                  <a:gd name="T27" fmla="*/ 76 h 273"/>
                  <a:gd name="T28" fmla="*/ 144 w 311"/>
                  <a:gd name="T29" fmla="*/ 87 h 273"/>
                  <a:gd name="T30" fmla="*/ 130 w 311"/>
                  <a:gd name="T31" fmla="*/ 96 h 273"/>
                  <a:gd name="T32" fmla="*/ 63 w 311"/>
                  <a:gd name="T33" fmla="*/ 106 h 273"/>
                  <a:gd name="T34" fmla="*/ 35 w 311"/>
                  <a:gd name="T35" fmla="*/ 126 h 273"/>
                  <a:gd name="T36" fmla="*/ 19 w 311"/>
                  <a:gd name="T37" fmla="*/ 139 h 273"/>
                  <a:gd name="T38" fmla="*/ 4 w 311"/>
                  <a:gd name="T39" fmla="*/ 140 h 273"/>
                  <a:gd name="T40" fmla="*/ 10 w 311"/>
                  <a:gd name="T41" fmla="*/ 168 h 273"/>
                  <a:gd name="T42" fmla="*/ 1 w 311"/>
                  <a:gd name="T43" fmla="*/ 190 h 273"/>
                  <a:gd name="T44" fmla="*/ 13 w 311"/>
                  <a:gd name="T45" fmla="*/ 206 h 273"/>
                  <a:gd name="T46" fmla="*/ 8 w 311"/>
                  <a:gd name="T47" fmla="*/ 219 h 273"/>
                  <a:gd name="T48" fmla="*/ 25 w 311"/>
                  <a:gd name="T49" fmla="*/ 213 h 273"/>
                  <a:gd name="T50" fmla="*/ 37 w 311"/>
                  <a:gd name="T51" fmla="*/ 204 h 273"/>
                  <a:gd name="T52" fmla="*/ 45 w 311"/>
                  <a:gd name="T53" fmla="*/ 219 h 273"/>
                  <a:gd name="T54" fmla="*/ 73 w 311"/>
                  <a:gd name="T55" fmla="*/ 197 h 273"/>
                  <a:gd name="T56" fmla="*/ 85 w 311"/>
                  <a:gd name="T57" fmla="*/ 199 h 273"/>
                  <a:gd name="T58" fmla="*/ 89 w 311"/>
                  <a:gd name="T59" fmla="*/ 227 h 273"/>
                  <a:gd name="T60" fmla="*/ 85 w 311"/>
                  <a:gd name="T61" fmla="*/ 250 h 273"/>
                  <a:gd name="T62" fmla="*/ 89 w 311"/>
                  <a:gd name="T63" fmla="*/ 273 h 273"/>
                  <a:gd name="T64" fmla="*/ 94 w 311"/>
                  <a:gd name="T65" fmla="*/ 263 h 273"/>
                  <a:gd name="T66" fmla="*/ 103 w 311"/>
                  <a:gd name="T67" fmla="*/ 253 h 273"/>
                  <a:gd name="T68" fmla="*/ 113 w 311"/>
                  <a:gd name="T69" fmla="*/ 239 h 273"/>
                  <a:gd name="T70" fmla="*/ 122 w 311"/>
                  <a:gd name="T71" fmla="*/ 250 h 273"/>
                  <a:gd name="T72" fmla="*/ 134 w 311"/>
                  <a:gd name="T73" fmla="*/ 217 h 273"/>
                  <a:gd name="T74" fmla="*/ 152 w 311"/>
                  <a:gd name="T75" fmla="*/ 201 h 273"/>
                  <a:gd name="T76" fmla="*/ 178 w 311"/>
                  <a:gd name="T77" fmla="*/ 215 h 273"/>
                  <a:gd name="T78" fmla="*/ 196 w 311"/>
                  <a:gd name="T79" fmla="*/ 198 h 273"/>
                  <a:gd name="T80" fmla="*/ 189 w 311"/>
                  <a:gd name="T81" fmla="*/ 190 h 273"/>
                  <a:gd name="T82" fmla="*/ 192 w 311"/>
                  <a:gd name="T83" fmla="*/ 176 h 273"/>
                  <a:gd name="T84" fmla="*/ 207 w 311"/>
                  <a:gd name="T85" fmla="*/ 172 h 273"/>
                  <a:gd name="T86" fmla="*/ 223 w 311"/>
                  <a:gd name="T87" fmla="*/ 176 h 273"/>
                  <a:gd name="T88" fmla="*/ 247 w 311"/>
                  <a:gd name="T89" fmla="*/ 160 h 273"/>
                  <a:gd name="T90" fmla="*/ 282 w 311"/>
                  <a:gd name="T91" fmla="*/ 106 h 273"/>
                  <a:gd name="T92" fmla="*/ 278 w 311"/>
                  <a:gd name="T93" fmla="*/ 95 h 273"/>
                  <a:gd name="T94" fmla="*/ 280 w 311"/>
                  <a:gd name="T95" fmla="*/ 85 h 273"/>
                  <a:gd name="T96" fmla="*/ 291 w 311"/>
                  <a:gd name="T97" fmla="*/ 75 h 273"/>
                  <a:gd name="T98" fmla="*/ 302 w 311"/>
                  <a:gd name="T99" fmla="*/ 43 h 273"/>
                  <a:gd name="T100" fmla="*/ 309 w 311"/>
                  <a:gd name="T101" fmla="*/ 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1" h="273">
                    <a:moveTo>
                      <a:pt x="309" y="37"/>
                    </a:moveTo>
                    <a:cubicBezTo>
                      <a:pt x="309" y="36"/>
                      <a:pt x="308" y="36"/>
                      <a:pt x="308" y="36"/>
                    </a:cubicBezTo>
                    <a:cubicBezTo>
                      <a:pt x="301" y="30"/>
                      <a:pt x="301" y="28"/>
                      <a:pt x="301" y="26"/>
                    </a:cubicBezTo>
                    <a:cubicBezTo>
                      <a:pt x="300" y="25"/>
                      <a:pt x="298" y="21"/>
                      <a:pt x="296" y="18"/>
                    </a:cubicBezTo>
                    <a:cubicBezTo>
                      <a:pt x="295" y="17"/>
                      <a:pt x="295" y="16"/>
                      <a:pt x="295" y="16"/>
                    </a:cubicBezTo>
                    <a:cubicBezTo>
                      <a:pt x="295" y="5"/>
                      <a:pt x="295" y="5"/>
                      <a:pt x="295" y="5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65" y="4"/>
                      <a:pt x="265" y="4"/>
                      <a:pt x="265" y="4"/>
                    </a:cubicBezTo>
                    <a:cubicBezTo>
                      <a:pt x="264" y="5"/>
                      <a:pt x="263" y="5"/>
                      <a:pt x="262" y="4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243" y="17"/>
                      <a:pt x="243" y="17"/>
                      <a:pt x="243" y="17"/>
                    </a:cubicBezTo>
                    <a:cubicBezTo>
                      <a:pt x="243" y="18"/>
                      <a:pt x="242" y="19"/>
                      <a:pt x="241" y="19"/>
                    </a:cubicBezTo>
                    <a:cubicBezTo>
                      <a:pt x="228" y="25"/>
                      <a:pt x="228" y="25"/>
                      <a:pt x="228" y="25"/>
                    </a:cubicBezTo>
                    <a:cubicBezTo>
                      <a:pt x="227" y="26"/>
                      <a:pt x="226" y="26"/>
                      <a:pt x="225" y="25"/>
                    </a:cubicBezTo>
                    <a:cubicBezTo>
                      <a:pt x="216" y="20"/>
                      <a:pt x="216" y="20"/>
                      <a:pt x="216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8" y="31"/>
                      <a:pt x="198" y="31"/>
                      <a:pt x="198" y="31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8" y="45"/>
                      <a:pt x="198" y="46"/>
                      <a:pt x="197" y="47"/>
                    </a:cubicBezTo>
                    <a:cubicBezTo>
                      <a:pt x="192" y="54"/>
                      <a:pt x="192" y="54"/>
                      <a:pt x="192" y="54"/>
                    </a:cubicBezTo>
                    <a:cubicBezTo>
                      <a:pt x="192" y="64"/>
                      <a:pt x="192" y="64"/>
                      <a:pt x="192" y="64"/>
                    </a:cubicBezTo>
                    <a:cubicBezTo>
                      <a:pt x="192" y="66"/>
                      <a:pt x="190" y="68"/>
                      <a:pt x="188" y="68"/>
                    </a:cubicBezTo>
                    <a:cubicBezTo>
                      <a:pt x="176" y="68"/>
                      <a:pt x="176" y="68"/>
                      <a:pt x="176" y="68"/>
                    </a:cubicBezTo>
                    <a:cubicBezTo>
                      <a:pt x="171" y="78"/>
                      <a:pt x="171" y="78"/>
                      <a:pt x="171" y="78"/>
                    </a:cubicBezTo>
                    <a:cubicBezTo>
                      <a:pt x="171" y="79"/>
                      <a:pt x="169" y="80"/>
                      <a:pt x="167" y="80"/>
                    </a:cubicBezTo>
                    <a:cubicBezTo>
                      <a:pt x="165" y="80"/>
                      <a:pt x="160" y="79"/>
                      <a:pt x="157" y="76"/>
                    </a:cubicBezTo>
                    <a:cubicBezTo>
                      <a:pt x="155" y="79"/>
                      <a:pt x="150" y="82"/>
                      <a:pt x="146" y="86"/>
                    </a:cubicBezTo>
                    <a:cubicBezTo>
                      <a:pt x="146" y="86"/>
                      <a:pt x="145" y="87"/>
                      <a:pt x="144" y="87"/>
                    </a:cubicBezTo>
                    <a:cubicBezTo>
                      <a:pt x="139" y="88"/>
                      <a:pt x="136" y="88"/>
                      <a:pt x="133" y="88"/>
                    </a:cubicBezTo>
                    <a:cubicBezTo>
                      <a:pt x="132" y="91"/>
                      <a:pt x="130" y="96"/>
                      <a:pt x="130" y="96"/>
                    </a:cubicBezTo>
                    <a:cubicBezTo>
                      <a:pt x="129" y="98"/>
                      <a:pt x="128" y="99"/>
                      <a:pt x="127" y="99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44" y="111"/>
                      <a:pt x="44" y="111"/>
                      <a:pt x="44" y="111"/>
                    </a:cubicBezTo>
                    <a:cubicBezTo>
                      <a:pt x="35" y="126"/>
                      <a:pt x="35" y="126"/>
                      <a:pt x="35" y="126"/>
                    </a:cubicBezTo>
                    <a:cubicBezTo>
                      <a:pt x="34" y="127"/>
                      <a:pt x="34" y="127"/>
                      <a:pt x="34" y="127"/>
                    </a:cubicBezTo>
                    <a:cubicBezTo>
                      <a:pt x="19" y="139"/>
                      <a:pt x="19" y="139"/>
                      <a:pt x="19" y="139"/>
                    </a:cubicBezTo>
                    <a:cubicBezTo>
                      <a:pt x="18" y="140"/>
                      <a:pt x="17" y="140"/>
                      <a:pt x="16" y="140"/>
                    </a:cubicBezTo>
                    <a:cubicBezTo>
                      <a:pt x="4" y="140"/>
                      <a:pt x="4" y="140"/>
                      <a:pt x="4" y="140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0" y="168"/>
                      <a:pt x="10" y="168"/>
                      <a:pt x="10" y="168"/>
                    </a:cubicBezTo>
                    <a:cubicBezTo>
                      <a:pt x="11" y="169"/>
                      <a:pt x="11" y="170"/>
                      <a:pt x="10" y="171"/>
                    </a:cubicBezTo>
                    <a:cubicBezTo>
                      <a:pt x="1" y="190"/>
                      <a:pt x="1" y="190"/>
                      <a:pt x="1" y="190"/>
                    </a:cubicBezTo>
                    <a:cubicBezTo>
                      <a:pt x="12" y="201"/>
                      <a:pt x="12" y="201"/>
                      <a:pt x="12" y="201"/>
                    </a:cubicBezTo>
                    <a:cubicBezTo>
                      <a:pt x="14" y="202"/>
                      <a:pt x="14" y="204"/>
                      <a:pt x="13" y="206"/>
                    </a:cubicBezTo>
                    <a:cubicBezTo>
                      <a:pt x="7" y="217"/>
                      <a:pt x="7" y="217"/>
                      <a:pt x="7" y="217"/>
                    </a:cubicBezTo>
                    <a:cubicBezTo>
                      <a:pt x="8" y="219"/>
                      <a:pt x="8" y="219"/>
                      <a:pt x="8" y="219"/>
                    </a:cubicBezTo>
                    <a:cubicBezTo>
                      <a:pt x="13" y="218"/>
                      <a:pt x="13" y="218"/>
                      <a:pt x="13" y="218"/>
                    </a:cubicBezTo>
                    <a:cubicBezTo>
                      <a:pt x="25" y="213"/>
                      <a:pt x="25" y="213"/>
                      <a:pt x="25" y="213"/>
                    </a:cubicBezTo>
                    <a:cubicBezTo>
                      <a:pt x="34" y="208"/>
                      <a:pt x="34" y="208"/>
                      <a:pt x="34" y="208"/>
                    </a:cubicBezTo>
                    <a:cubicBezTo>
                      <a:pt x="37" y="204"/>
                      <a:pt x="37" y="204"/>
                      <a:pt x="37" y="204"/>
                    </a:cubicBezTo>
                    <a:cubicBezTo>
                      <a:pt x="37" y="198"/>
                      <a:pt x="37" y="198"/>
                      <a:pt x="37" y="198"/>
                    </a:cubicBezTo>
                    <a:cubicBezTo>
                      <a:pt x="45" y="219"/>
                      <a:pt x="45" y="219"/>
                      <a:pt x="45" y="219"/>
                    </a:cubicBezTo>
                    <a:cubicBezTo>
                      <a:pt x="58" y="213"/>
                      <a:pt x="58" y="213"/>
                      <a:pt x="58" y="213"/>
                    </a:cubicBezTo>
                    <a:cubicBezTo>
                      <a:pt x="73" y="197"/>
                      <a:pt x="73" y="197"/>
                      <a:pt x="73" y="19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5" y="199"/>
                      <a:pt x="85" y="199"/>
                      <a:pt x="85" y="199"/>
                    </a:cubicBezTo>
                    <a:cubicBezTo>
                      <a:pt x="85" y="210"/>
                      <a:pt x="85" y="210"/>
                      <a:pt x="85" y="210"/>
                    </a:cubicBezTo>
                    <a:cubicBezTo>
                      <a:pt x="89" y="227"/>
                      <a:pt x="89" y="227"/>
                      <a:pt x="89" y="227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5" y="250"/>
                      <a:pt x="85" y="250"/>
                      <a:pt x="85" y="250"/>
                    </a:cubicBezTo>
                    <a:cubicBezTo>
                      <a:pt x="84" y="261"/>
                      <a:pt x="84" y="261"/>
                      <a:pt x="84" y="261"/>
                    </a:cubicBezTo>
                    <a:cubicBezTo>
                      <a:pt x="89" y="273"/>
                      <a:pt x="89" y="273"/>
                      <a:pt x="89" y="273"/>
                    </a:cubicBezTo>
                    <a:cubicBezTo>
                      <a:pt x="92" y="266"/>
                      <a:pt x="92" y="266"/>
                      <a:pt x="92" y="266"/>
                    </a:cubicBezTo>
                    <a:cubicBezTo>
                      <a:pt x="94" y="263"/>
                      <a:pt x="94" y="263"/>
                      <a:pt x="94" y="263"/>
                    </a:cubicBezTo>
                    <a:cubicBezTo>
                      <a:pt x="103" y="267"/>
                      <a:pt x="103" y="267"/>
                      <a:pt x="103" y="267"/>
                    </a:cubicBezTo>
                    <a:cubicBezTo>
                      <a:pt x="103" y="253"/>
                      <a:pt x="103" y="253"/>
                      <a:pt x="103" y="253"/>
                    </a:cubicBezTo>
                    <a:cubicBezTo>
                      <a:pt x="108" y="241"/>
                      <a:pt x="108" y="241"/>
                      <a:pt x="108" y="241"/>
                    </a:cubicBezTo>
                    <a:cubicBezTo>
                      <a:pt x="113" y="239"/>
                      <a:pt x="113" y="239"/>
                      <a:pt x="113" y="239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2" y="250"/>
                      <a:pt x="122" y="250"/>
                      <a:pt x="122" y="250"/>
                    </a:cubicBezTo>
                    <a:cubicBezTo>
                      <a:pt x="125" y="235"/>
                      <a:pt x="125" y="235"/>
                      <a:pt x="125" y="235"/>
                    </a:cubicBezTo>
                    <a:cubicBezTo>
                      <a:pt x="134" y="217"/>
                      <a:pt x="134" y="217"/>
                      <a:pt x="134" y="217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52" y="201"/>
                      <a:pt x="152" y="201"/>
                      <a:pt x="152" y="201"/>
                    </a:cubicBezTo>
                    <a:cubicBezTo>
                      <a:pt x="165" y="211"/>
                      <a:pt x="165" y="211"/>
                      <a:pt x="165" y="211"/>
                    </a:cubicBezTo>
                    <a:cubicBezTo>
                      <a:pt x="178" y="215"/>
                      <a:pt x="178" y="215"/>
                      <a:pt x="178" y="215"/>
                    </a:cubicBezTo>
                    <a:cubicBezTo>
                      <a:pt x="189" y="211"/>
                      <a:pt x="189" y="211"/>
                      <a:pt x="189" y="211"/>
                    </a:cubicBezTo>
                    <a:cubicBezTo>
                      <a:pt x="196" y="198"/>
                      <a:pt x="196" y="198"/>
                      <a:pt x="196" y="198"/>
                    </a:cubicBezTo>
                    <a:cubicBezTo>
                      <a:pt x="194" y="195"/>
                      <a:pt x="194" y="195"/>
                      <a:pt x="194" y="195"/>
                    </a:cubicBezTo>
                    <a:cubicBezTo>
                      <a:pt x="189" y="190"/>
                      <a:pt x="189" y="190"/>
                      <a:pt x="189" y="190"/>
                    </a:cubicBezTo>
                    <a:cubicBezTo>
                      <a:pt x="186" y="184"/>
                      <a:pt x="186" y="184"/>
                      <a:pt x="186" y="184"/>
                    </a:cubicBezTo>
                    <a:cubicBezTo>
                      <a:pt x="192" y="176"/>
                      <a:pt x="192" y="176"/>
                      <a:pt x="192" y="176"/>
                    </a:cubicBezTo>
                    <a:cubicBezTo>
                      <a:pt x="200" y="172"/>
                      <a:pt x="200" y="172"/>
                      <a:pt x="200" y="172"/>
                    </a:cubicBezTo>
                    <a:cubicBezTo>
                      <a:pt x="207" y="172"/>
                      <a:pt x="207" y="172"/>
                      <a:pt x="207" y="172"/>
                    </a:cubicBezTo>
                    <a:cubicBezTo>
                      <a:pt x="214" y="174"/>
                      <a:pt x="214" y="174"/>
                      <a:pt x="214" y="174"/>
                    </a:cubicBezTo>
                    <a:cubicBezTo>
                      <a:pt x="223" y="176"/>
                      <a:pt x="223" y="176"/>
                      <a:pt x="223" y="176"/>
                    </a:cubicBezTo>
                    <a:cubicBezTo>
                      <a:pt x="235" y="171"/>
                      <a:pt x="235" y="171"/>
                      <a:pt x="235" y="171"/>
                    </a:cubicBezTo>
                    <a:cubicBezTo>
                      <a:pt x="247" y="160"/>
                      <a:pt x="247" y="160"/>
                      <a:pt x="247" y="160"/>
                    </a:cubicBezTo>
                    <a:cubicBezTo>
                      <a:pt x="268" y="136"/>
                      <a:pt x="268" y="136"/>
                      <a:pt x="268" y="136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282" y="101"/>
                      <a:pt x="282" y="101"/>
                      <a:pt x="282" y="101"/>
                    </a:cubicBezTo>
                    <a:cubicBezTo>
                      <a:pt x="278" y="95"/>
                      <a:pt x="278" y="95"/>
                      <a:pt x="278" y="95"/>
                    </a:cubicBezTo>
                    <a:cubicBezTo>
                      <a:pt x="277" y="90"/>
                      <a:pt x="277" y="90"/>
                      <a:pt x="277" y="90"/>
                    </a:cubicBezTo>
                    <a:cubicBezTo>
                      <a:pt x="280" y="85"/>
                      <a:pt x="280" y="85"/>
                      <a:pt x="280" y="85"/>
                    </a:cubicBezTo>
                    <a:cubicBezTo>
                      <a:pt x="289" y="78"/>
                      <a:pt x="289" y="78"/>
                      <a:pt x="289" y="78"/>
                    </a:cubicBezTo>
                    <a:cubicBezTo>
                      <a:pt x="291" y="75"/>
                      <a:pt x="291" y="75"/>
                      <a:pt x="291" y="75"/>
                    </a:cubicBezTo>
                    <a:cubicBezTo>
                      <a:pt x="294" y="55"/>
                      <a:pt x="294" y="55"/>
                      <a:pt x="294" y="55"/>
                    </a:cubicBezTo>
                    <a:cubicBezTo>
                      <a:pt x="302" y="43"/>
                      <a:pt x="302" y="43"/>
                      <a:pt x="302" y="43"/>
                    </a:cubicBezTo>
                    <a:cubicBezTo>
                      <a:pt x="311" y="38"/>
                      <a:pt x="311" y="38"/>
                      <a:pt x="311" y="38"/>
                    </a:cubicBezTo>
                    <a:lnTo>
                      <a:pt x="309" y="3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7" name="Freeform 113">
                <a:extLst>
                  <a:ext uri="{FF2B5EF4-FFF2-40B4-BE49-F238E27FC236}">
                    <a16:creationId xmlns:a16="http://schemas.microsoft.com/office/drawing/2014/main" id="{36611B09-BBE4-420E-99D5-319E074EE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313" y="4071938"/>
                <a:ext cx="355600" cy="477837"/>
              </a:xfrm>
              <a:custGeom>
                <a:avLst/>
                <a:gdLst>
                  <a:gd name="T0" fmla="*/ 20 w 262"/>
                  <a:gd name="T1" fmla="*/ 351 h 351"/>
                  <a:gd name="T2" fmla="*/ 68 w 262"/>
                  <a:gd name="T3" fmla="*/ 330 h 351"/>
                  <a:gd name="T4" fmla="*/ 95 w 262"/>
                  <a:gd name="T5" fmla="*/ 337 h 351"/>
                  <a:gd name="T6" fmla="*/ 94 w 262"/>
                  <a:gd name="T7" fmla="*/ 300 h 351"/>
                  <a:gd name="T8" fmla="*/ 110 w 262"/>
                  <a:gd name="T9" fmla="*/ 282 h 351"/>
                  <a:gd name="T10" fmla="*/ 109 w 262"/>
                  <a:gd name="T11" fmla="*/ 256 h 351"/>
                  <a:gd name="T12" fmla="*/ 134 w 262"/>
                  <a:gd name="T13" fmla="*/ 244 h 351"/>
                  <a:gd name="T14" fmla="*/ 164 w 262"/>
                  <a:gd name="T15" fmla="*/ 238 h 351"/>
                  <a:gd name="T16" fmla="*/ 184 w 262"/>
                  <a:gd name="T17" fmla="*/ 264 h 351"/>
                  <a:gd name="T18" fmla="*/ 216 w 262"/>
                  <a:gd name="T19" fmla="*/ 229 h 351"/>
                  <a:gd name="T20" fmla="*/ 210 w 262"/>
                  <a:gd name="T21" fmla="*/ 190 h 351"/>
                  <a:gd name="T22" fmla="*/ 232 w 262"/>
                  <a:gd name="T23" fmla="*/ 169 h 351"/>
                  <a:gd name="T24" fmla="*/ 227 w 262"/>
                  <a:gd name="T25" fmla="*/ 148 h 351"/>
                  <a:gd name="T26" fmla="*/ 238 w 262"/>
                  <a:gd name="T27" fmla="*/ 130 h 351"/>
                  <a:gd name="T28" fmla="*/ 262 w 262"/>
                  <a:gd name="T29" fmla="*/ 117 h 351"/>
                  <a:gd name="T30" fmla="*/ 248 w 262"/>
                  <a:gd name="T31" fmla="*/ 63 h 351"/>
                  <a:gd name="T32" fmla="*/ 243 w 262"/>
                  <a:gd name="T33" fmla="*/ 48 h 351"/>
                  <a:gd name="T34" fmla="*/ 249 w 262"/>
                  <a:gd name="T35" fmla="*/ 33 h 351"/>
                  <a:gd name="T36" fmla="*/ 237 w 262"/>
                  <a:gd name="T37" fmla="*/ 20 h 351"/>
                  <a:gd name="T38" fmla="*/ 194 w 262"/>
                  <a:gd name="T39" fmla="*/ 0 h 351"/>
                  <a:gd name="T40" fmla="*/ 176 w 262"/>
                  <a:gd name="T41" fmla="*/ 11 h 351"/>
                  <a:gd name="T42" fmla="*/ 108 w 262"/>
                  <a:gd name="T43" fmla="*/ 33 h 351"/>
                  <a:gd name="T44" fmla="*/ 117 w 262"/>
                  <a:gd name="T45" fmla="*/ 48 h 351"/>
                  <a:gd name="T46" fmla="*/ 95 w 262"/>
                  <a:gd name="T47" fmla="*/ 113 h 351"/>
                  <a:gd name="T48" fmla="*/ 90 w 262"/>
                  <a:gd name="T49" fmla="*/ 115 h 351"/>
                  <a:gd name="T50" fmla="*/ 67 w 262"/>
                  <a:gd name="T51" fmla="*/ 104 h 351"/>
                  <a:gd name="T52" fmla="*/ 65 w 262"/>
                  <a:gd name="T53" fmla="*/ 92 h 351"/>
                  <a:gd name="T54" fmla="*/ 70 w 262"/>
                  <a:gd name="T55" fmla="*/ 78 h 351"/>
                  <a:gd name="T56" fmla="*/ 57 w 262"/>
                  <a:gd name="T57" fmla="*/ 76 h 351"/>
                  <a:gd name="T58" fmla="*/ 35 w 262"/>
                  <a:gd name="T59" fmla="*/ 94 h 351"/>
                  <a:gd name="T60" fmla="*/ 29 w 262"/>
                  <a:gd name="T61" fmla="*/ 115 h 351"/>
                  <a:gd name="T62" fmla="*/ 22 w 262"/>
                  <a:gd name="T63" fmla="*/ 139 h 351"/>
                  <a:gd name="T64" fmla="*/ 71 w 262"/>
                  <a:gd name="T65" fmla="*/ 153 h 351"/>
                  <a:gd name="T66" fmla="*/ 70 w 262"/>
                  <a:gd name="T67" fmla="*/ 163 h 351"/>
                  <a:gd name="T68" fmla="*/ 73 w 262"/>
                  <a:gd name="T69" fmla="*/ 167 h 351"/>
                  <a:gd name="T70" fmla="*/ 64 w 262"/>
                  <a:gd name="T71" fmla="*/ 183 h 351"/>
                  <a:gd name="T72" fmla="*/ 43 w 262"/>
                  <a:gd name="T73" fmla="*/ 183 h 351"/>
                  <a:gd name="T74" fmla="*/ 19 w 262"/>
                  <a:gd name="T75" fmla="*/ 219 h 351"/>
                  <a:gd name="T76" fmla="*/ 47 w 262"/>
                  <a:gd name="T77" fmla="*/ 245 h 351"/>
                  <a:gd name="T78" fmla="*/ 51 w 262"/>
                  <a:gd name="T79" fmla="*/ 268 h 351"/>
                  <a:gd name="T80" fmla="*/ 39 w 262"/>
                  <a:gd name="T81" fmla="*/ 283 h 351"/>
                  <a:gd name="T82" fmla="*/ 21 w 262"/>
                  <a:gd name="T83" fmla="*/ 278 h 351"/>
                  <a:gd name="T84" fmla="*/ 0 w 262"/>
                  <a:gd name="T85" fmla="*/ 271 h 351"/>
                  <a:gd name="T86" fmla="*/ 12 w 262"/>
                  <a:gd name="T87" fmla="*/ 302 h 351"/>
                  <a:gd name="T88" fmla="*/ 30 w 262"/>
                  <a:gd name="T89" fmla="*/ 313 h 351"/>
                  <a:gd name="T90" fmla="*/ 25 w 262"/>
                  <a:gd name="T91" fmla="*/ 337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2" h="351">
                    <a:moveTo>
                      <a:pt x="25" y="337"/>
                    </a:moveTo>
                    <a:cubicBezTo>
                      <a:pt x="20" y="351"/>
                      <a:pt x="20" y="351"/>
                      <a:pt x="20" y="351"/>
                    </a:cubicBezTo>
                    <a:cubicBezTo>
                      <a:pt x="20" y="351"/>
                      <a:pt x="20" y="351"/>
                      <a:pt x="20" y="351"/>
                    </a:cubicBezTo>
                    <a:cubicBezTo>
                      <a:pt x="68" y="330"/>
                      <a:pt x="68" y="330"/>
                      <a:pt x="68" y="330"/>
                    </a:cubicBezTo>
                    <a:cubicBezTo>
                      <a:pt x="68" y="330"/>
                      <a:pt x="69" y="330"/>
                      <a:pt x="70" y="330"/>
                    </a:cubicBezTo>
                    <a:cubicBezTo>
                      <a:pt x="95" y="337"/>
                      <a:pt x="95" y="337"/>
                      <a:pt x="95" y="337"/>
                    </a:cubicBezTo>
                    <a:cubicBezTo>
                      <a:pt x="97" y="315"/>
                      <a:pt x="97" y="315"/>
                      <a:pt x="97" y="315"/>
                    </a:cubicBezTo>
                    <a:cubicBezTo>
                      <a:pt x="94" y="300"/>
                      <a:pt x="94" y="300"/>
                      <a:pt x="94" y="300"/>
                    </a:cubicBezTo>
                    <a:cubicBezTo>
                      <a:pt x="94" y="298"/>
                      <a:pt x="95" y="297"/>
                      <a:pt x="96" y="296"/>
                    </a:cubicBezTo>
                    <a:cubicBezTo>
                      <a:pt x="110" y="282"/>
                      <a:pt x="110" y="282"/>
                      <a:pt x="110" y="282"/>
                    </a:cubicBezTo>
                    <a:cubicBezTo>
                      <a:pt x="107" y="260"/>
                      <a:pt x="107" y="260"/>
                      <a:pt x="107" y="260"/>
                    </a:cubicBezTo>
                    <a:cubicBezTo>
                      <a:pt x="106" y="259"/>
                      <a:pt x="107" y="257"/>
                      <a:pt x="109" y="256"/>
                    </a:cubicBezTo>
                    <a:cubicBezTo>
                      <a:pt x="133" y="244"/>
                      <a:pt x="133" y="244"/>
                      <a:pt x="133" y="244"/>
                    </a:cubicBezTo>
                    <a:cubicBezTo>
                      <a:pt x="133" y="244"/>
                      <a:pt x="134" y="244"/>
                      <a:pt x="134" y="244"/>
                    </a:cubicBezTo>
                    <a:cubicBezTo>
                      <a:pt x="159" y="236"/>
                      <a:pt x="159" y="236"/>
                      <a:pt x="159" y="236"/>
                    </a:cubicBezTo>
                    <a:cubicBezTo>
                      <a:pt x="161" y="235"/>
                      <a:pt x="163" y="236"/>
                      <a:pt x="164" y="238"/>
                    </a:cubicBezTo>
                    <a:cubicBezTo>
                      <a:pt x="169" y="250"/>
                      <a:pt x="169" y="250"/>
                      <a:pt x="169" y="250"/>
                    </a:cubicBezTo>
                    <a:cubicBezTo>
                      <a:pt x="184" y="264"/>
                      <a:pt x="184" y="264"/>
                      <a:pt x="184" y="264"/>
                    </a:cubicBezTo>
                    <a:cubicBezTo>
                      <a:pt x="210" y="244"/>
                      <a:pt x="210" y="244"/>
                      <a:pt x="210" y="244"/>
                    </a:cubicBezTo>
                    <a:cubicBezTo>
                      <a:pt x="216" y="229"/>
                      <a:pt x="216" y="229"/>
                      <a:pt x="216" y="229"/>
                    </a:cubicBezTo>
                    <a:cubicBezTo>
                      <a:pt x="209" y="194"/>
                      <a:pt x="209" y="194"/>
                      <a:pt x="209" y="194"/>
                    </a:cubicBezTo>
                    <a:cubicBezTo>
                      <a:pt x="209" y="193"/>
                      <a:pt x="209" y="191"/>
                      <a:pt x="210" y="190"/>
                    </a:cubicBezTo>
                    <a:cubicBezTo>
                      <a:pt x="226" y="178"/>
                      <a:pt x="226" y="178"/>
                      <a:pt x="226" y="178"/>
                    </a:cubicBezTo>
                    <a:cubicBezTo>
                      <a:pt x="232" y="169"/>
                      <a:pt x="232" y="169"/>
                      <a:pt x="232" y="169"/>
                    </a:cubicBezTo>
                    <a:cubicBezTo>
                      <a:pt x="226" y="153"/>
                      <a:pt x="226" y="153"/>
                      <a:pt x="226" y="153"/>
                    </a:cubicBezTo>
                    <a:cubicBezTo>
                      <a:pt x="225" y="151"/>
                      <a:pt x="226" y="149"/>
                      <a:pt x="227" y="148"/>
                    </a:cubicBezTo>
                    <a:cubicBezTo>
                      <a:pt x="234" y="143"/>
                      <a:pt x="234" y="143"/>
                      <a:pt x="234" y="143"/>
                    </a:cubicBezTo>
                    <a:cubicBezTo>
                      <a:pt x="238" y="130"/>
                      <a:pt x="238" y="130"/>
                      <a:pt x="238" y="130"/>
                    </a:cubicBezTo>
                    <a:cubicBezTo>
                      <a:pt x="238" y="129"/>
                      <a:pt x="239" y="128"/>
                      <a:pt x="240" y="127"/>
                    </a:cubicBezTo>
                    <a:cubicBezTo>
                      <a:pt x="262" y="117"/>
                      <a:pt x="262" y="117"/>
                      <a:pt x="262" y="117"/>
                    </a:cubicBezTo>
                    <a:cubicBezTo>
                      <a:pt x="262" y="96"/>
                      <a:pt x="262" y="96"/>
                      <a:pt x="262" y="96"/>
                    </a:cubicBezTo>
                    <a:cubicBezTo>
                      <a:pt x="248" y="63"/>
                      <a:pt x="248" y="63"/>
                      <a:pt x="248" y="63"/>
                    </a:cubicBezTo>
                    <a:cubicBezTo>
                      <a:pt x="248" y="62"/>
                      <a:pt x="248" y="62"/>
                      <a:pt x="248" y="62"/>
                    </a:cubicBezTo>
                    <a:cubicBezTo>
                      <a:pt x="243" y="48"/>
                      <a:pt x="243" y="48"/>
                      <a:pt x="243" y="48"/>
                    </a:cubicBezTo>
                    <a:cubicBezTo>
                      <a:pt x="243" y="47"/>
                      <a:pt x="243" y="46"/>
                      <a:pt x="243" y="45"/>
                    </a:cubicBezTo>
                    <a:cubicBezTo>
                      <a:pt x="249" y="33"/>
                      <a:pt x="249" y="33"/>
                      <a:pt x="249" y="33"/>
                    </a:cubicBezTo>
                    <a:cubicBezTo>
                      <a:pt x="238" y="23"/>
                      <a:pt x="238" y="23"/>
                      <a:pt x="238" y="23"/>
                    </a:cubicBezTo>
                    <a:cubicBezTo>
                      <a:pt x="237" y="22"/>
                      <a:pt x="237" y="21"/>
                      <a:pt x="237" y="20"/>
                    </a:cubicBezTo>
                    <a:cubicBezTo>
                      <a:pt x="237" y="6"/>
                      <a:pt x="237" y="6"/>
                      <a:pt x="237" y="6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7" y="10"/>
                      <a:pt x="177" y="11"/>
                      <a:pt x="176" y="11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08" y="33"/>
                      <a:pt x="108" y="33"/>
                      <a:pt x="108" y="33"/>
                    </a:cubicBezTo>
                    <a:cubicBezTo>
                      <a:pt x="117" y="44"/>
                      <a:pt x="117" y="44"/>
                      <a:pt x="117" y="44"/>
                    </a:cubicBezTo>
                    <a:cubicBezTo>
                      <a:pt x="117" y="45"/>
                      <a:pt x="118" y="46"/>
                      <a:pt x="117" y="48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95" y="113"/>
                      <a:pt x="95" y="113"/>
                      <a:pt x="95" y="113"/>
                    </a:cubicBezTo>
                    <a:cubicBezTo>
                      <a:pt x="95" y="114"/>
                      <a:pt x="94" y="115"/>
                      <a:pt x="93" y="115"/>
                    </a:cubicBezTo>
                    <a:cubicBezTo>
                      <a:pt x="92" y="116"/>
                      <a:pt x="91" y="116"/>
                      <a:pt x="90" y="115"/>
                    </a:cubicBezTo>
                    <a:cubicBezTo>
                      <a:pt x="81" y="111"/>
                      <a:pt x="81" y="111"/>
                      <a:pt x="81" y="111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6" y="103"/>
                      <a:pt x="65" y="102"/>
                      <a:pt x="65" y="100"/>
                    </a:cubicBezTo>
                    <a:cubicBezTo>
                      <a:pt x="65" y="92"/>
                      <a:pt x="65" y="92"/>
                      <a:pt x="65" y="92"/>
                    </a:cubicBezTo>
                    <a:cubicBezTo>
                      <a:pt x="65" y="92"/>
                      <a:pt x="65" y="91"/>
                      <a:pt x="65" y="9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35" y="94"/>
                      <a:pt x="35" y="94"/>
                      <a:pt x="35" y="94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9" y="114"/>
                      <a:pt x="29" y="114"/>
                      <a:pt x="29" y="115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22" y="139"/>
                      <a:pt x="22" y="139"/>
                      <a:pt x="22" y="139"/>
                    </a:cubicBezTo>
                    <a:cubicBezTo>
                      <a:pt x="31" y="140"/>
                      <a:pt x="52" y="143"/>
                      <a:pt x="54" y="144"/>
                    </a:cubicBezTo>
                    <a:cubicBezTo>
                      <a:pt x="57" y="145"/>
                      <a:pt x="66" y="150"/>
                      <a:pt x="71" y="153"/>
                    </a:cubicBezTo>
                    <a:cubicBezTo>
                      <a:pt x="73" y="154"/>
                      <a:pt x="74" y="157"/>
                      <a:pt x="73" y="159"/>
                    </a:cubicBezTo>
                    <a:cubicBezTo>
                      <a:pt x="70" y="163"/>
                      <a:pt x="70" y="163"/>
                      <a:pt x="70" y="163"/>
                    </a:cubicBezTo>
                    <a:cubicBezTo>
                      <a:pt x="70" y="165"/>
                      <a:pt x="70" y="165"/>
                      <a:pt x="70" y="165"/>
                    </a:cubicBezTo>
                    <a:cubicBezTo>
                      <a:pt x="71" y="166"/>
                      <a:pt x="73" y="167"/>
                      <a:pt x="73" y="167"/>
                    </a:cubicBezTo>
                    <a:cubicBezTo>
                      <a:pt x="76" y="166"/>
                      <a:pt x="77" y="168"/>
                      <a:pt x="78" y="170"/>
                    </a:cubicBezTo>
                    <a:cubicBezTo>
                      <a:pt x="79" y="173"/>
                      <a:pt x="78" y="175"/>
                      <a:pt x="64" y="183"/>
                    </a:cubicBezTo>
                    <a:cubicBezTo>
                      <a:pt x="63" y="183"/>
                      <a:pt x="63" y="183"/>
                      <a:pt x="62" y="183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33" y="203"/>
                      <a:pt x="30" y="208"/>
                      <a:pt x="27" y="208"/>
                    </a:cubicBezTo>
                    <a:cubicBezTo>
                      <a:pt x="26" y="210"/>
                      <a:pt x="22" y="215"/>
                      <a:pt x="19" y="219"/>
                    </a:cubicBezTo>
                    <a:cubicBezTo>
                      <a:pt x="20" y="227"/>
                      <a:pt x="20" y="227"/>
                      <a:pt x="20" y="227"/>
                    </a:cubicBezTo>
                    <a:cubicBezTo>
                      <a:pt x="46" y="243"/>
                      <a:pt x="47" y="244"/>
                      <a:pt x="47" y="245"/>
                    </a:cubicBezTo>
                    <a:cubicBezTo>
                      <a:pt x="48" y="246"/>
                      <a:pt x="49" y="247"/>
                      <a:pt x="51" y="266"/>
                    </a:cubicBezTo>
                    <a:cubicBezTo>
                      <a:pt x="51" y="267"/>
                      <a:pt x="51" y="267"/>
                      <a:pt x="51" y="268"/>
                    </a:cubicBezTo>
                    <a:cubicBezTo>
                      <a:pt x="43" y="281"/>
                      <a:pt x="43" y="281"/>
                      <a:pt x="43" y="281"/>
                    </a:cubicBezTo>
                    <a:cubicBezTo>
                      <a:pt x="42" y="282"/>
                      <a:pt x="40" y="283"/>
                      <a:pt x="39" y="283"/>
                    </a:cubicBezTo>
                    <a:cubicBezTo>
                      <a:pt x="22" y="278"/>
                      <a:pt x="22" y="278"/>
                      <a:pt x="22" y="278"/>
                    </a:cubicBezTo>
                    <a:cubicBezTo>
                      <a:pt x="21" y="278"/>
                      <a:pt x="21" y="278"/>
                      <a:pt x="21" y="278"/>
                    </a:cubicBezTo>
                    <a:cubicBezTo>
                      <a:pt x="5" y="270"/>
                      <a:pt x="5" y="270"/>
                      <a:pt x="5" y="270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2" y="291"/>
                      <a:pt x="2" y="291"/>
                      <a:pt x="2" y="291"/>
                    </a:cubicBezTo>
                    <a:cubicBezTo>
                      <a:pt x="12" y="302"/>
                      <a:pt x="12" y="302"/>
                      <a:pt x="12" y="302"/>
                    </a:cubicBezTo>
                    <a:cubicBezTo>
                      <a:pt x="28" y="311"/>
                      <a:pt x="28" y="311"/>
                      <a:pt x="28" y="311"/>
                    </a:cubicBezTo>
                    <a:cubicBezTo>
                      <a:pt x="29" y="311"/>
                      <a:pt x="29" y="312"/>
                      <a:pt x="30" y="313"/>
                    </a:cubicBezTo>
                    <a:cubicBezTo>
                      <a:pt x="34" y="323"/>
                      <a:pt x="34" y="324"/>
                      <a:pt x="34" y="325"/>
                    </a:cubicBezTo>
                    <a:cubicBezTo>
                      <a:pt x="34" y="327"/>
                      <a:pt x="34" y="328"/>
                      <a:pt x="25" y="337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BE0C8A6-366E-4A15-847F-BADEB9ED3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600" y="607821"/>
            <a:ext cx="340054" cy="340054"/>
          </a:xfrm>
          <a:prstGeom prst="rect">
            <a:avLst/>
          </a:prstGeom>
        </p:spPr>
      </p:pic>
      <p:pic>
        <p:nvPicPr>
          <p:cNvPr id="199" name="그림 198">
            <a:extLst>
              <a:ext uri="{FF2B5EF4-FFF2-40B4-BE49-F238E27FC236}">
                <a16:creationId xmlns:a16="http://schemas.microsoft.com/office/drawing/2014/main" id="{DB38EE74-E7BB-483F-9D4A-CDA92AC82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26" y="1687333"/>
            <a:ext cx="340054" cy="340054"/>
          </a:xfrm>
          <a:prstGeom prst="rect">
            <a:avLst/>
          </a:prstGeom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284FC17C-AAA3-4C2A-A8ED-4D599BE87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310" y="1826941"/>
            <a:ext cx="340054" cy="340054"/>
          </a:xfrm>
          <a:prstGeom prst="rect">
            <a:avLst/>
          </a:prstGeom>
        </p:spPr>
      </p:pic>
      <p:pic>
        <p:nvPicPr>
          <p:cNvPr id="201" name="그림 200">
            <a:extLst>
              <a:ext uri="{FF2B5EF4-FFF2-40B4-BE49-F238E27FC236}">
                <a16:creationId xmlns:a16="http://schemas.microsoft.com/office/drawing/2014/main" id="{A561FAC0-E6B8-4523-8E5E-A25A202BA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270" y="717035"/>
            <a:ext cx="340054" cy="340054"/>
          </a:xfrm>
          <a:prstGeom prst="rect">
            <a:avLst/>
          </a:prstGeom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id="{4634F6D9-88B8-4BE2-BE49-EDA8CCEEC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928" y="490110"/>
            <a:ext cx="340054" cy="340054"/>
          </a:xfrm>
          <a:prstGeom prst="rect">
            <a:avLst/>
          </a:prstGeom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26DA0E33-EE08-4A79-ACAE-FD140DB6C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48" y="896792"/>
            <a:ext cx="340054" cy="340054"/>
          </a:xfrm>
          <a:prstGeom prst="rect">
            <a:avLst/>
          </a:prstGeom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1AE4CA04-7490-4A28-9135-69D0A2238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798" y="872701"/>
            <a:ext cx="340054" cy="340054"/>
          </a:xfrm>
          <a:prstGeom prst="rect">
            <a:avLst/>
          </a:prstGeom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CDE0D920-B7A6-4A5B-9774-D971A09C3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14" y="836704"/>
            <a:ext cx="340054" cy="340054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CF645EDC-D06C-46A5-A791-F89A6A67B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23" y="1001570"/>
            <a:ext cx="340054" cy="340054"/>
          </a:xfrm>
          <a:prstGeom prst="rect">
            <a:avLst/>
          </a:prstGeom>
        </p:spPr>
      </p:pic>
      <p:pic>
        <p:nvPicPr>
          <p:cNvPr id="207" name="그림 206">
            <a:extLst>
              <a:ext uri="{FF2B5EF4-FFF2-40B4-BE49-F238E27FC236}">
                <a16:creationId xmlns:a16="http://schemas.microsoft.com/office/drawing/2014/main" id="{A8CE411B-BF8C-45F8-AAC7-AD183B940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60" y="1245332"/>
            <a:ext cx="340054" cy="340054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F55C70EE-3573-4829-AAF1-C1BFCEDF8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337" y="1306175"/>
            <a:ext cx="340054" cy="340054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E02E30E1-148C-46AE-B044-48970BD81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430" y="1464405"/>
            <a:ext cx="340054" cy="340054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015EADEC-4425-46F2-9097-745FA6DD2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363" y="1610780"/>
            <a:ext cx="340054" cy="340054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26E111E7-E61B-4366-85C1-1AD443704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31" y="1624557"/>
            <a:ext cx="340054" cy="340054"/>
          </a:xfrm>
          <a:prstGeom prst="rect">
            <a:avLst/>
          </a:prstGeom>
        </p:spPr>
      </p:pic>
      <p:pic>
        <p:nvPicPr>
          <p:cNvPr id="212" name="그림 211">
            <a:extLst>
              <a:ext uri="{FF2B5EF4-FFF2-40B4-BE49-F238E27FC236}">
                <a16:creationId xmlns:a16="http://schemas.microsoft.com/office/drawing/2014/main" id="{697CB872-F046-4257-A37A-248212BC6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987" y="1473280"/>
            <a:ext cx="340054" cy="340054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11EF3C88-52D5-425A-86A5-AF6180852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66" y="1241216"/>
            <a:ext cx="340054" cy="340054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AD486493-1AC8-4C1F-9A4B-FCF0B197F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26" y="1088318"/>
            <a:ext cx="340054" cy="340054"/>
          </a:xfrm>
          <a:prstGeom prst="rect">
            <a:avLst/>
          </a:prstGeom>
        </p:spPr>
      </p:pic>
      <p:pic>
        <p:nvPicPr>
          <p:cNvPr id="215" name="그림 214">
            <a:extLst>
              <a:ext uri="{FF2B5EF4-FFF2-40B4-BE49-F238E27FC236}">
                <a16:creationId xmlns:a16="http://schemas.microsoft.com/office/drawing/2014/main" id="{86B0C27E-7B01-499C-9287-3A2DCC6AC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237" y="1094844"/>
            <a:ext cx="340054" cy="340054"/>
          </a:xfrm>
          <a:prstGeom prst="rect">
            <a:avLst/>
          </a:prstGeom>
        </p:spPr>
      </p:pic>
      <p:pic>
        <p:nvPicPr>
          <p:cNvPr id="216" name="그림 215">
            <a:extLst>
              <a:ext uri="{FF2B5EF4-FFF2-40B4-BE49-F238E27FC236}">
                <a16:creationId xmlns:a16="http://schemas.microsoft.com/office/drawing/2014/main" id="{8C880B96-503C-4107-8DB6-8464A5A0F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64" y="1308915"/>
            <a:ext cx="340054" cy="340054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07E01AF5-F0CB-4365-BEC3-27C0062CD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44" y="1381727"/>
            <a:ext cx="340054" cy="340054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id="{E118E546-249B-4EA0-BFC0-E564DF466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733" y="1533935"/>
            <a:ext cx="340054" cy="340054"/>
          </a:xfrm>
          <a:prstGeom prst="rect">
            <a:avLst/>
          </a:prstGeom>
        </p:spPr>
      </p:pic>
      <p:pic>
        <p:nvPicPr>
          <p:cNvPr id="219" name="그림 218">
            <a:extLst>
              <a:ext uri="{FF2B5EF4-FFF2-40B4-BE49-F238E27FC236}">
                <a16:creationId xmlns:a16="http://schemas.microsoft.com/office/drawing/2014/main" id="{8530647A-DECA-4A7D-9A76-45D7D6103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776" y="1679986"/>
            <a:ext cx="340054" cy="340054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id="{4ADFBCDB-95B6-46B3-81CC-682D091FC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43" y="1849698"/>
            <a:ext cx="340054" cy="340054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id="{D3389CBE-34C3-4B22-852A-8F0223A2B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881" y="2062364"/>
            <a:ext cx="340054" cy="340054"/>
          </a:xfrm>
          <a:prstGeom prst="rect">
            <a:avLst/>
          </a:prstGeom>
        </p:spPr>
      </p:pic>
      <p:pic>
        <p:nvPicPr>
          <p:cNvPr id="222" name="그림 221">
            <a:extLst>
              <a:ext uri="{FF2B5EF4-FFF2-40B4-BE49-F238E27FC236}">
                <a16:creationId xmlns:a16="http://schemas.microsoft.com/office/drawing/2014/main" id="{1FD37858-4414-45A0-9A40-8579FC6BB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41" y="2160766"/>
            <a:ext cx="340054" cy="340054"/>
          </a:xfrm>
          <a:prstGeom prst="rect">
            <a:avLst/>
          </a:prstGeom>
        </p:spPr>
      </p:pic>
      <p:pic>
        <p:nvPicPr>
          <p:cNvPr id="223" name="그림 222">
            <a:extLst>
              <a:ext uri="{FF2B5EF4-FFF2-40B4-BE49-F238E27FC236}">
                <a16:creationId xmlns:a16="http://schemas.microsoft.com/office/drawing/2014/main" id="{6A97DB45-538E-43A1-976C-EB3B9791E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71" y="2422972"/>
            <a:ext cx="340054" cy="340054"/>
          </a:xfrm>
          <a:prstGeom prst="rect">
            <a:avLst/>
          </a:prstGeom>
        </p:spPr>
      </p:pic>
      <p:pic>
        <p:nvPicPr>
          <p:cNvPr id="224" name="그림 223">
            <a:extLst>
              <a:ext uri="{FF2B5EF4-FFF2-40B4-BE49-F238E27FC236}">
                <a16:creationId xmlns:a16="http://schemas.microsoft.com/office/drawing/2014/main" id="{15F25DE7-9B91-42F1-B6C4-8265224C4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531" y="2295404"/>
            <a:ext cx="340054" cy="340054"/>
          </a:xfrm>
          <a:prstGeom prst="rect">
            <a:avLst/>
          </a:prstGeom>
        </p:spPr>
      </p:pic>
      <p:pic>
        <p:nvPicPr>
          <p:cNvPr id="225" name="그림 224">
            <a:extLst>
              <a:ext uri="{FF2B5EF4-FFF2-40B4-BE49-F238E27FC236}">
                <a16:creationId xmlns:a16="http://schemas.microsoft.com/office/drawing/2014/main" id="{A71471C8-E7E5-4CE5-95E3-00C1F2D89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869" y="1604603"/>
            <a:ext cx="340054" cy="340054"/>
          </a:xfrm>
          <a:prstGeom prst="rect">
            <a:avLst/>
          </a:prstGeom>
        </p:spPr>
      </p:pic>
      <p:pic>
        <p:nvPicPr>
          <p:cNvPr id="226" name="그림 225">
            <a:extLst>
              <a:ext uri="{FF2B5EF4-FFF2-40B4-BE49-F238E27FC236}">
                <a16:creationId xmlns:a16="http://schemas.microsoft.com/office/drawing/2014/main" id="{E1158A0B-EA78-4388-B1A4-92E20A373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80" y="2484627"/>
            <a:ext cx="340054" cy="340054"/>
          </a:xfrm>
          <a:prstGeom prst="rect">
            <a:avLst/>
          </a:prstGeom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2A266B3B-D915-449D-B4C2-5DE99F33D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373" y="2776329"/>
            <a:ext cx="340054" cy="340054"/>
          </a:xfrm>
          <a:prstGeom prst="rect">
            <a:avLst/>
          </a:prstGeom>
        </p:spPr>
      </p:pic>
      <p:pic>
        <p:nvPicPr>
          <p:cNvPr id="228" name="그림 227">
            <a:extLst>
              <a:ext uri="{FF2B5EF4-FFF2-40B4-BE49-F238E27FC236}">
                <a16:creationId xmlns:a16="http://schemas.microsoft.com/office/drawing/2014/main" id="{EF030A1B-382B-4795-8B33-315A488C5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73" y="2910628"/>
            <a:ext cx="340054" cy="340054"/>
          </a:xfrm>
          <a:prstGeom prst="rect">
            <a:avLst/>
          </a:prstGeom>
        </p:spPr>
      </p:pic>
      <p:pic>
        <p:nvPicPr>
          <p:cNvPr id="229" name="그림 228">
            <a:extLst>
              <a:ext uri="{FF2B5EF4-FFF2-40B4-BE49-F238E27FC236}">
                <a16:creationId xmlns:a16="http://schemas.microsoft.com/office/drawing/2014/main" id="{D7BDA487-E480-4F3D-A557-3AA8B1D2D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259" y="2959211"/>
            <a:ext cx="340054" cy="340054"/>
          </a:xfrm>
          <a:prstGeom prst="rect">
            <a:avLst/>
          </a:prstGeom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51360033-19AB-4224-90A4-493AC6CFA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024" y="3816811"/>
            <a:ext cx="340054" cy="340054"/>
          </a:xfrm>
          <a:prstGeom prst="rect">
            <a:avLst/>
          </a:prstGeom>
        </p:spPr>
      </p:pic>
      <p:pic>
        <p:nvPicPr>
          <p:cNvPr id="231" name="그림 230">
            <a:extLst>
              <a:ext uri="{FF2B5EF4-FFF2-40B4-BE49-F238E27FC236}">
                <a16:creationId xmlns:a16="http://schemas.microsoft.com/office/drawing/2014/main" id="{B0F7672C-E8F2-4CE3-9FB0-962B4791E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387" y="3816811"/>
            <a:ext cx="340054" cy="340054"/>
          </a:xfrm>
          <a:prstGeom prst="rect">
            <a:avLst/>
          </a:prstGeom>
        </p:spPr>
      </p:pic>
      <p:pic>
        <p:nvPicPr>
          <p:cNvPr id="232" name="그림 231">
            <a:extLst>
              <a:ext uri="{FF2B5EF4-FFF2-40B4-BE49-F238E27FC236}">
                <a16:creationId xmlns:a16="http://schemas.microsoft.com/office/drawing/2014/main" id="{3B1B2B7F-F97B-4F40-85F8-A98C13E06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236" y="3958332"/>
            <a:ext cx="340054" cy="340054"/>
          </a:xfrm>
          <a:prstGeom prst="rect">
            <a:avLst/>
          </a:prstGeom>
        </p:spPr>
      </p:pic>
      <p:pic>
        <p:nvPicPr>
          <p:cNvPr id="233" name="그림 232">
            <a:extLst>
              <a:ext uri="{FF2B5EF4-FFF2-40B4-BE49-F238E27FC236}">
                <a16:creationId xmlns:a16="http://schemas.microsoft.com/office/drawing/2014/main" id="{4580D469-8BBA-4B45-885C-61250CCC1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873" y="3812602"/>
            <a:ext cx="340054" cy="340054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D2F63F56-AC4E-4946-8A23-E895EDB6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74" y="3612214"/>
            <a:ext cx="340054" cy="340054"/>
          </a:xfrm>
          <a:prstGeom prst="rect">
            <a:avLst/>
          </a:prstGeom>
        </p:spPr>
      </p:pic>
      <p:pic>
        <p:nvPicPr>
          <p:cNvPr id="235" name="그림 234">
            <a:extLst>
              <a:ext uri="{FF2B5EF4-FFF2-40B4-BE49-F238E27FC236}">
                <a16:creationId xmlns:a16="http://schemas.microsoft.com/office/drawing/2014/main" id="{6F6CE6E4-031D-4B00-B1A5-D6D865E8D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168" y="3514518"/>
            <a:ext cx="340054" cy="340054"/>
          </a:xfrm>
          <a:prstGeom prst="rect">
            <a:avLst/>
          </a:prstGeom>
        </p:spPr>
      </p:pic>
      <p:pic>
        <p:nvPicPr>
          <p:cNvPr id="236" name="그림 235">
            <a:extLst>
              <a:ext uri="{FF2B5EF4-FFF2-40B4-BE49-F238E27FC236}">
                <a16:creationId xmlns:a16="http://schemas.microsoft.com/office/drawing/2014/main" id="{92E5E7EE-8DEB-409E-90C9-BDB5FBAEC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728" y="3367870"/>
            <a:ext cx="340054" cy="340054"/>
          </a:xfrm>
          <a:prstGeom prst="rect">
            <a:avLst/>
          </a:prstGeom>
        </p:spPr>
      </p:pic>
      <p:pic>
        <p:nvPicPr>
          <p:cNvPr id="237" name="그림 236">
            <a:extLst>
              <a:ext uri="{FF2B5EF4-FFF2-40B4-BE49-F238E27FC236}">
                <a16:creationId xmlns:a16="http://schemas.microsoft.com/office/drawing/2014/main" id="{50B45ED5-2A31-44B1-98A2-16AEA55DF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90" y="3234767"/>
            <a:ext cx="340054" cy="340054"/>
          </a:xfrm>
          <a:prstGeom prst="rect">
            <a:avLst/>
          </a:prstGeom>
        </p:spPr>
      </p:pic>
      <p:pic>
        <p:nvPicPr>
          <p:cNvPr id="238" name="그림 237">
            <a:extLst>
              <a:ext uri="{FF2B5EF4-FFF2-40B4-BE49-F238E27FC236}">
                <a16:creationId xmlns:a16="http://schemas.microsoft.com/office/drawing/2014/main" id="{4758868D-55EA-4529-ABA4-DE30AB8EE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40" y="3124314"/>
            <a:ext cx="340054" cy="340054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15602988-7097-44E2-918A-716B55FD1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32" y="2265065"/>
            <a:ext cx="340054" cy="340054"/>
          </a:xfrm>
          <a:prstGeom prst="rect">
            <a:avLst/>
          </a:prstGeom>
        </p:spPr>
      </p:pic>
      <p:pic>
        <p:nvPicPr>
          <p:cNvPr id="240" name="그림 239">
            <a:extLst>
              <a:ext uri="{FF2B5EF4-FFF2-40B4-BE49-F238E27FC236}">
                <a16:creationId xmlns:a16="http://schemas.microsoft.com/office/drawing/2014/main" id="{5D43913B-D33B-4B90-92B5-BFDEC1E0C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679" y="2520688"/>
            <a:ext cx="340054" cy="340054"/>
          </a:xfrm>
          <a:prstGeom prst="rect">
            <a:avLst/>
          </a:prstGeom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75D5F95C-BC9C-47CA-98EA-5124BB1A9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538" y="2605119"/>
            <a:ext cx="340054" cy="340054"/>
          </a:xfrm>
          <a:prstGeom prst="rect">
            <a:avLst/>
          </a:prstGeom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A8ED8D5E-A174-4241-9A77-71931990A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888" y="2708836"/>
            <a:ext cx="340054" cy="340054"/>
          </a:xfrm>
          <a:prstGeom prst="rect">
            <a:avLst/>
          </a:prstGeom>
        </p:spPr>
      </p:pic>
      <p:pic>
        <p:nvPicPr>
          <p:cNvPr id="243" name="그림 242">
            <a:extLst>
              <a:ext uri="{FF2B5EF4-FFF2-40B4-BE49-F238E27FC236}">
                <a16:creationId xmlns:a16="http://schemas.microsoft.com/office/drawing/2014/main" id="{77AD514A-CF8C-4B1E-BADB-37FDBE129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10" y="2771061"/>
            <a:ext cx="340054" cy="340054"/>
          </a:xfrm>
          <a:prstGeom prst="rect">
            <a:avLst/>
          </a:prstGeom>
        </p:spPr>
      </p:pic>
      <p:pic>
        <p:nvPicPr>
          <p:cNvPr id="244" name="그림 243">
            <a:extLst>
              <a:ext uri="{FF2B5EF4-FFF2-40B4-BE49-F238E27FC236}">
                <a16:creationId xmlns:a16="http://schemas.microsoft.com/office/drawing/2014/main" id="{BF3D2BB4-1A2F-4F46-A1D8-24ACCF86D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404" y="2911480"/>
            <a:ext cx="340054" cy="340054"/>
          </a:xfrm>
          <a:prstGeom prst="rect">
            <a:avLst/>
          </a:prstGeom>
        </p:spPr>
      </p:pic>
      <p:pic>
        <p:nvPicPr>
          <p:cNvPr id="245" name="그림 244">
            <a:extLst>
              <a:ext uri="{FF2B5EF4-FFF2-40B4-BE49-F238E27FC236}">
                <a16:creationId xmlns:a16="http://schemas.microsoft.com/office/drawing/2014/main" id="{F0DC0B97-7840-46BE-88C6-CF69D3E88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702" y="2954287"/>
            <a:ext cx="340054" cy="340054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300238A0-58B2-4824-9D96-70A0E4B0F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538" y="3106811"/>
            <a:ext cx="340054" cy="34005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BF9BE0DC-5E49-450A-BEBE-3FD2BD1A8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348" y="3193280"/>
            <a:ext cx="340054" cy="340054"/>
          </a:xfrm>
          <a:prstGeom prst="rect">
            <a:avLst/>
          </a:prstGeom>
        </p:spPr>
      </p:pic>
      <p:pic>
        <p:nvPicPr>
          <p:cNvPr id="248" name="그림 247">
            <a:extLst>
              <a:ext uri="{FF2B5EF4-FFF2-40B4-BE49-F238E27FC236}">
                <a16:creationId xmlns:a16="http://schemas.microsoft.com/office/drawing/2014/main" id="{D99938F1-7564-486C-BD5A-7AC3C9B4C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98" y="3242455"/>
            <a:ext cx="340054" cy="340054"/>
          </a:xfrm>
          <a:prstGeom prst="rect">
            <a:avLst/>
          </a:prstGeom>
        </p:spPr>
      </p:pic>
      <p:pic>
        <p:nvPicPr>
          <p:cNvPr id="249" name="그림 248">
            <a:extLst>
              <a:ext uri="{FF2B5EF4-FFF2-40B4-BE49-F238E27FC236}">
                <a16:creationId xmlns:a16="http://schemas.microsoft.com/office/drawing/2014/main" id="{3BFB79A9-1A5A-476D-9CDD-AEFD7B92A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121" y="3278706"/>
            <a:ext cx="340054" cy="340054"/>
          </a:xfrm>
          <a:prstGeom prst="rect">
            <a:avLst/>
          </a:prstGeom>
        </p:spPr>
      </p:pic>
      <p:pic>
        <p:nvPicPr>
          <p:cNvPr id="250" name="그림 249">
            <a:extLst>
              <a:ext uri="{FF2B5EF4-FFF2-40B4-BE49-F238E27FC236}">
                <a16:creationId xmlns:a16="http://schemas.microsoft.com/office/drawing/2014/main" id="{2BD70B2A-F246-49D5-A3A1-BA04FBA07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899" y="3400133"/>
            <a:ext cx="340054" cy="340054"/>
          </a:xfrm>
          <a:prstGeom prst="rect">
            <a:avLst/>
          </a:prstGeom>
        </p:spPr>
      </p:pic>
      <p:pic>
        <p:nvPicPr>
          <p:cNvPr id="251" name="그림 250">
            <a:extLst>
              <a:ext uri="{FF2B5EF4-FFF2-40B4-BE49-F238E27FC236}">
                <a16:creationId xmlns:a16="http://schemas.microsoft.com/office/drawing/2014/main" id="{8848205A-7FB9-4792-AB59-7EB1EEBF5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470" y="3467492"/>
            <a:ext cx="340054" cy="340054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A2012734-48D4-423F-9F14-673B1FF48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74" y="3534655"/>
            <a:ext cx="340054" cy="340054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DF949614-F07C-4160-9F8E-7B3C66859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78" y="3583257"/>
            <a:ext cx="340054" cy="340054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AF5D4035-2EF2-4749-B11D-D31EA5A34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8" y="3698164"/>
            <a:ext cx="340054" cy="340054"/>
          </a:xfrm>
          <a:prstGeom prst="rect">
            <a:avLst/>
          </a:prstGeom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99373B00-426D-4440-A058-9B014F6CF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319" y="3772902"/>
            <a:ext cx="340054" cy="340054"/>
          </a:xfrm>
          <a:prstGeom prst="rect">
            <a:avLst/>
          </a:prstGeom>
        </p:spPr>
      </p:pic>
      <p:pic>
        <p:nvPicPr>
          <p:cNvPr id="256" name="그림 255">
            <a:extLst>
              <a:ext uri="{FF2B5EF4-FFF2-40B4-BE49-F238E27FC236}">
                <a16:creationId xmlns:a16="http://schemas.microsoft.com/office/drawing/2014/main" id="{9EEEC353-253E-4D35-8D8B-1C9F90D3B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693" y="3894816"/>
            <a:ext cx="340054" cy="340054"/>
          </a:xfrm>
          <a:prstGeom prst="rect">
            <a:avLst/>
          </a:prstGeom>
        </p:spPr>
      </p:pic>
      <p:pic>
        <p:nvPicPr>
          <p:cNvPr id="257" name="그림 256">
            <a:extLst>
              <a:ext uri="{FF2B5EF4-FFF2-40B4-BE49-F238E27FC236}">
                <a16:creationId xmlns:a16="http://schemas.microsoft.com/office/drawing/2014/main" id="{F2A31811-1554-4CA9-8D3A-19A00D042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319" y="3979382"/>
            <a:ext cx="340054" cy="340054"/>
          </a:xfrm>
          <a:prstGeom prst="rect">
            <a:avLst/>
          </a:prstGeom>
        </p:spPr>
      </p:pic>
      <p:pic>
        <p:nvPicPr>
          <p:cNvPr id="258" name="그림 257">
            <a:extLst>
              <a:ext uri="{FF2B5EF4-FFF2-40B4-BE49-F238E27FC236}">
                <a16:creationId xmlns:a16="http://schemas.microsoft.com/office/drawing/2014/main" id="{DBB42756-D49B-493A-8822-D9708C4C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22" y="4057815"/>
            <a:ext cx="340054" cy="340054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CED43A9D-7A6C-434A-9B3A-D4180FA28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77" y="4172724"/>
            <a:ext cx="340054" cy="340054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0B0B935A-FEEB-488F-97CE-DFAF6BC3E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42" y="4105665"/>
            <a:ext cx="340054" cy="340054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6F3C421C-5E60-4DD5-9D7A-1CCCE83E3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123" y="4001819"/>
            <a:ext cx="340054" cy="340054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1089E04F-C425-48E8-8436-FE7C56731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42" y="3874709"/>
            <a:ext cx="340054" cy="340054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BF49592F-1550-4A2F-8C4B-ED0694F81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47" y="3803708"/>
            <a:ext cx="340054" cy="340054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E63FA73D-B3DB-4AFB-AAD0-000C50700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08" y="3918472"/>
            <a:ext cx="340054" cy="340054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59143D97-A193-4D12-93DB-2927F2A1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512" y="3973486"/>
            <a:ext cx="340054" cy="340054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C0D213CD-8BBB-49E5-A5DE-7921E27E5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09" y="4065659"/>
            <a:ext cx="340054" cy="340054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2B1C0773-1B6F-4AB0-8073-A260F2A28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901" y="4140048"/>
            <a:ext cx="340054" cy="340054"/>
          </a:xfrm>
          <a:prstGeom prst="rect">
            <a:avLst/>
          </a:prstGeom>
        </p:spPr>
      </p:pic>
      <p:pic>
        <p:nvPicPr>
          <p:cNvPr id="268" name="그림 267">
            <a:extLst>
              <a:ext uri="{FF2B5EF4-FFF2-40B4-BE49-F238E27FC236}">
                <a16:creationId xmlns:a16="http://schemas.microsoft.com/office/drawing/2014/main" id="{A1D51486-9C6B-4D78-A741-383E4B193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35" y="4164857"/>
            <a:ext cx="340054" cy="340054"/>
          </a:xfrm>
          <a:prstGeom prst="rect">
            <a:avLst/>
          </a:prstGeom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645E69B4-BCD3-4C48-B08C-6D778ED2D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21" y="4079614"/>
            <a:ext cx="340054" cy="340054"/>
          </a:xfrm>
          <a:prstGeom prst="rect">
            <a:avLst/>
          </a:prstGeom>
        </p:spPr>
      </p:pic>
      <p:pic>
        <p:nvPicPr>
          <p:cNvPr id="270" name="그림 269">
            <a:extLst>
              <a:ext uri="{FF2B5EF4-FFF2-40B4-BE49-F238E27FC236}">
                <a16:creationId xmlns:a16="http://schemas.microsoft.com/office/drawing/2014/main" id="{CCEA3DEF-17A6-41D7-A561-1BC11AFEE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21" y="4171511"/>
            <a:ext cx="340054" cy="340054"/>
          </a:xfrm>
          <a:prstGeom prst="rect">
            <a:avLst/>
          </a:prstGeom>
        </p:spPr>
      </p:pic>
      <p:pic>
        <p:nvPicPr>
          <p:cNvPr id="271" name="그림 270">
            <a:extLst>
              <a:ext uri="{FF2B5EF4-FFF2-40B4-BE49-F238E27FC236}">
                <a16:creationId xmlns:a16="http://schemas.microsoft.com/office/drawing/2014/main" id="{CE990362-7421-497E-9495-DC22FF1C3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30" y="4233030"/>
            <a:ext cx="340054" cy="340054"/>
          </a:xfrm>
          <a:prstGeom prst="rect">
            <a:avLst/>
          </a:prstGeom>
        </p:spPr>
      </p:pic>
      <p:pic>
        <p:nvPicPr>
          <p:cNvPr id="272" name="그림 271">
            <a:extLst>
              <a:ext uri="{FF2B5EF4-FFF2-40B4-BE49-F238E27FC236}">
                <a16:creationId xmlns:a16="http://schemas.microsoft.com/office/drawing/2014/main" id="{E30C6BE9-77CD-40C5-84FF-288836973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446" y="4079614"/>
            <a:ext cx="340054" cy="340054"/>
          </a:xfrm>
          <a:prstGeom prst="rect">
            <a:avLst/>
          </a:prstGeom>
        </p:spPr>
      </p:pic>
      <p:pic>
        <p:nvPicPr>
          <p:cNvPr id="273" name="그림 272">
            <a:extLst>
              <a:ext uri="{FF2B5EF4-FFF2-40B4-BE49-F238E27FC236}">
                <a16:creationId xmlns:a16="http://schemas.microsoft.com/office/drawing/2014/main" id="{4FC8F50D-3AEB-4B2A-8638-288E416AC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103" y="4068006"/>
            <a:ext cx="340054" cy="340054"/>
          </a:xfrm>
          <a:prstGeom prst="rect">
            <a:avLst/>
          </a:prstGeom>
        </p:spPr>
      </p:pic>
      <p:pic>
        <p:nvPicPr>
          <p:cNvPr id="274" name="그림 273">
            <a:extLst>
              <a:ext uri="{FF2B5EF4-FFF2-40B4-BE49-F238E27FC236}">
                <a16:creationId xmlns:a16="http://schemas.microsoft.com/office/drawing/2014/main" id="{FFAB81BB-5F94-486E-B109-0CCBB9906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02" y="5717721"/>
            <a:ext cx="340054" cy="340054"/>
          </a:xfrm>
          <a:prstGeom prst="rect">
            <a:avLst/>
          </a:prstGeom>
        </p:spPr>
      </p:pic>
      <p:pic>
        <p:nvPicPr>
          <p:cNvPr id="275" name="그림 274">
            <a:extLst>
              <a:ext uri="{FF2B5EF4-FFF2-40B4-BE49-F238E27FC236}">
                <a16:creationId xmlns:a16="http://schemas.microsoft.com/office/drawing/2014/main" id="{433BCFB9-A7FD-4F64-8448-47D121486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384" y="1558603"/>
            <a:ext cx="340054" cy="340054"/>
          </a:xfrm>
          <a:prstGeom prst="rect">
            <a:avLst/>
          </a:prstGeom>
        </p:spPr>
      </p:pic>
      <p:pic>
        <p:nvPicPr>
          <p:cNvPr id="276" name="그림 275">
            <a:extLst>
              <a:ext uri="{FF2B5EF4-FFF2-40B4-BE49-F238E27FC236}">
                <a16:creationId xmlns:a16="http://schemas.microsoft.com/office/drawing/2014/main" id="{2E04776A-04B4-4B3A-9248-55C724CBB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56" y="1571672"/>
            <a:ext cx="340054" cy="340054"/>
          </a:xfrm>
          <a:prstGeom prst="rect">
            <a:avLst/>
          </a:prstGeom>
        </p:spPr>
      </p:pic>
      <p:pic>
        <p:nvPicPr>
          <p:cNvPr id="277" name="그림 276">
            <a:extLst>
              <a:ext uri="{FF2B5EF4-FFF2-40B4-BE49-F238E27FC236}">
                <a16:creationId xmlns:a16="http://schemas.microsoft.com/office/drawing/2014/main" id="{797456A7-8E39-4A60-9ECB-2125D5090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98" y="1327654"/>
            <a:ext cx="340054" cy="340054"/>
          </a:xfrm>
          <a:prstGeom prst="rect">
            <a:avLst/>
          </a:prstGeom>
        </p:spPr>
      </p:pic>
      <p:pic>
        <p:nvPicPr>
          <p:cNvPr id="278" name="그림 277">
            <a:extLst>
              <a:ext uri="{FF2B5EF4-FFF2-40B4-BE49-F238E27FC236}">
                <a16:creationId xmlns:a16="http://schemas.microsoft.com/office/drawing/2014/main" id="{6D5D8610-B239-47F7-9362-C9CC48C53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718" y="1193442"/>
            <a:ext cx="340054" cy="340054"/>
          </a:xfrm>
          <a:prstGeom prst="rect">
            <a:avLst/>
          </a:prstGeom>
        </p:spPr>
      </p:pic>
      <p:pic>
        <p:nvPicPr>
          <p:cNvPr id="279" name="그림 278">
            <a:extLst>
              <a:ext uri="{FF2B5EF4-FFF2-40B4-BE49-F238E27FC236}">
                <a16:creationId xmlns:a16="http://schemas.microsoft.com/office/drawing/2014/main" id="{0FB3D2EC-B535-482E-BB4D-2E1CA43DD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601" y="1060009"/>
            <a:ext cx="340054" cy="340054"/>
          </a:xfrm>
          <a:prstGeom prst="rect">
            <a:avLst/>
          </a:prstGeom>
        </p:spPr>
      </p:pic>
      <p:pic>
        <p:nvPicPr>
          <p:cNvPr id="280" name="그림 279">
            <a:extLst>
              <a:ext uri="{FF2B5EF4-FFF2-40B4-BE49-F238E27FC236}">
                <a16:creationId xmlns:a16="http://schemas.microsoft.com/office/drawing/2014/main" id="{3E3470FD-9D0F-4116-8D36-CA31C4333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968" y="1199792"/>
            <a:ext cx="340054" cy="340054"/>
          </a:xfrm>
          <a:prstGeom prst="rect">
            <a:avLst/>
          </a:prstGeom>
        </p:spPr>
      </p:pic>
      <p:pic>
        <p:nvPicPr>
          <p:cNvPr id="281" name="그림 280">
            <a:extLst>
              <a:ext uri="{FF2B5EF4-FFF2-40B4-BE49-F238E27FC236}">
                <a16:creationId xmlns:a16="http://schemas.microsoft.com/office/drawing/2014/main" id="{9DE0446C-6A89-450B-8FA3-E898E4DAE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786" y="960932"/>
            <a:ext cx="340054" cy="340054"/>
          </a:xfrm>
          <a:prstGeom prst="rect">
            <a:avLst/>
          </a:prstGeom>
        </p:spPr>
      </p:pic>
      <p:pic>
        <p:nvPicPr>
          <p:cNvPr id="282" name="그림 281">
            <a:extLst>
              <a:ext uri="{FF2B5EF4-FFF2-40B4-BE49-F238E27FC236}">
                <a16:creationId xmlns:a16="http://schemas.microsoft.com/office/drawing/2014/main" id="{A591CF76-722F-446C-A185-93FE43CF6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643" y="1411508"/>
            <a:ext cx="340054" cy="340054"/>
          </a:xfrm>
          <a:prstGeom prst="rect">
            <a:avLst/>
          </a:prstGeom>
        </p:spPr>
      </p:pic>
      <p:pic>
        <p:nvPicPr>
          <p:cNvPr id="283" name="그림 282">
            <a:extLst>
              <a:ext uri="{FF2B5EF4-FFF2-40B4-BE49-F238E27FC236}">
                <a16:creationId xmlns:a16="http://schemas.microsoft.com/office/drawing/2014/main" id="{42E4C9C2-FA82-4B24-9B56-80FD6B8FB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82" y="1607115"/>
            <a:ext cx="340054" cy="340054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:a16="http://schemas.microsoft.com/office/drawing/2014/main" id="{1CD9B309-834C-41B6-9442-D0B0573E0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424" y="1741727"/>
            <a:ext cx="340054" cy="340054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C22F6541-696B-4097-997E-EF17AA54B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09" y="1486478"/>
            <a:ext cx="340054" cy="340054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:a16="http://schemas.microsoft.com/office/drawing/2014/main" id="{08BC3EFB-0604-4B21-B01B-D0A0BA512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969" y="1546625"/>
            <a:ext cx="340054" cy="340054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7B389660-A946-4CB0-BE66-84596ADF0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40" y="2357206"/>
            <a:ext cx="340054" cy="340054"/>
          </a:xfrm>
          <a:prstGeom prst="rect">
            <a:avLst/>
          </a:prstGeom>
        </p:spPr>
      </p:pic>
      <p:pic>
        <p:nvPicPr>
          <p:cNvPr id="288" name="그림 287">
            <a:extLst>
              <a:ext uri="{FF2B5EF4-FFF2-40B4-BE49-F238E27FC236}">
                <a16:creationId xmlns:a16="http://schemas.microsoft.com/office/drawing/2014/main" id="{D0EF2CE3-5750-433E-9BF3-09FAA2682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977" y="2546888"/>
            <a:ext cx="340054" cy="340054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67FEDB83-0415-4C86-BFB5-3B89C8FA7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84" y="2699368"/>
            <a:ext cx="340054" cy="340054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B7BF0A90-44A3-4F37-92B2-032DE4F3F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04" y="2814924"/>
            <a:ext cx="340054" cy="340054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87209A7-0A68-4138-B336-F781813CF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883" y="2925066"/>
            <a:ext cx="340054" cy="340054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2B9C666E-F6B3-4A91-8834-F8442C24C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68" y="3046870"/>
            <a:ext cx="340054" cy="340054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6AC93F5F-652A-4973-912C-8C5279E68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643" y="3217220"/>
            <a:ext cx="340054" cy="340054"/>
          </a:xfrm>
          <a:prstGeom prst="rect">
            <a:avLst/>
          </a:prstGeom>
        </p:spPr>
      </p:pic>
      <p:pic>
        <p:nvPicPr>
          <p:cNvPr id="294" name="그림 293">
            <a:extLst>
              <a:ext uri="{FF2B5EF4-FFF2-40B4-BE49-F238E27FC236}">
                <a16:creationId xmlns:a16="http://schemas.microsoft.com/office/drawing/2014/main" id="{C92913D7-4754-4886-9287-1D3EC505E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826" y="3345360"/>
            <a:ext cx="340054" cy="340054"/>
          </a:xfrm>
          <a:prstGeom prst="rect">
            <a:avLst/>
          </a:prstGeom>
        </p:spPr>
      </p:pic>
      <p:pic>
        <p:nvPicPr>
          <p:cNvPr id="295" name="그림 294">
            <a:extLst>
              <a:ext uri="{FF2B5EF4-FFF2-40B4-BE49-F238E27FC236}">
                <a16:creationId xmlns:a16="http://schemas.microsoft.com/office/drawing/2014/main" id="{F6F132D5-742C-4D78-8D2E-C87711210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129" y="3480196"/>
            <a:ext cx="340054" cy="340054"/>
          </a:xfrm>
          <a:prstGeom prst="rect">
            <a:avLst/>
          </a:prstGeom>
        </p:spPr>
      </p:pic>
      <p:pic>
        <p:nvPicPr>
          <p:cNvPr id="296" name="그림 295">
            <a:extLst>
              <a:ext uri="{FF2B5EF4-FFF2-40B4-BE49-F238E27FC236}">
                <a16:creationId xmlns:a16="http://schemas.microsoft.com/office/drawing/2014/main" id="{E8B1FD2F-0491-4249-8C7F-3F76EA4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195" y="3401509"/>
            <a:ext cx="340054" cy="340054"/>
          </a:xfrm>
          <a:prstGeom prst="rect">
            <a:avLst/>
          </a:prstGeom>
        </p:spPr>
      </p:pic>
      <p:pic>
        <p:nvPicPr>
          <p:cNvPr id="297" name="그림 296">
            <a:extLst>
              <a:ext uri="{FF2B5EF4-FFF2-40B4-BE49-F238E27FC236}">
                <a16:creationId xmlns:a16="http://schemas.microsoft.com/office/drawing/2014/main" id="{1B7B75D2-A848-4C57-9626-5D082B82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055" y="3529077"/>
            <a:ext cx="340054" cy="340054"/>
          </a:xfrm>
          <a:prstGeom prst="rect">
            <a:avLst/>
          </a:prstGeom>
        </p:spPr>
      </p:pic>
      <p:pic>
        <p:nvPicPr>
          <p:cNvPr id="298" name="그림 297">
            <a:extLst>
              <a:ext uri="{FF2B5EF4-FFF2-40B4-BE49-F238E27FC236}">
                <a16:creationId xmlns:a16="http://schemas.microsoft.com/office/drawing/2014/main" id="{8651FA1A-A122-4180-B0F6-C7EE3654E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302" y="4204963"/>
            <a:ext cx="340054" cy="340054"/>
          </a:xfrm>
          <a:prstGeom prst="rect">
            <a:avLst/>
          </a:prstGeom>
        </p:spPr>
      </p:pic>
      <p:pic>
        <p:nvPicPr>
          <p:cNvPr id="299" name="그림 298">
            <a:extLst>
              <a:ext uri="{FF2B5EF4-FFF2-40B4-BE49-F238E27FC236}">
                <a16:creationId xmlns:a16="http://schemas.microsoft.com/office/drawing/2014/main" id="{895AE0FF-066E-4E0A-9735-AA6F56AF6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805" y="1742561"/>
            <a:ext cx="340054" cy="340054"/>
          </a:xfrm>
          <a:prstGeom prst="rect">
            <a:avLst/>
          </a:prstGeom>
        </p:spPr>
      </p:pic>
      <p:pic>
        <p:nvPicPr>
          <p:cNvPr id="300" name="그림 299">
            <a:extLst>
              <a:ext uri="{FF2B5EF4-FFF2-40B4-BE49-F238E27FC236}">
                <a16:creationId xmlns:a16="http://schemas.microsoft.com/office/drawing/2014/main" id="{C3AA1BF5-F09A-454A-AF9E-BBFF235E0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52" y="1364403"/>
            <a:ext cx="340054" cy="340054"/>
          </a:xfrm>
          <a:prstGeom prst="rect">
            <a:avLst/>
          </a:prstGeom>
        </p:spPr>
      </p:pic>
      <p:pic>
        <p:nvPicPr>
          <p:cNvPr id="301" name="그림 300">
            <a:extLst>
              <a:ext uri="{FF2B5EF4-FFF2-40B4-BE49-F238E27FC236}">
                <a16:creationId xmlns:a16="http://schemas.microsoft.com/office/drawing/2014/main" id="{12A3A2B6-E2A3-428E-9EB8-B671571D9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191" y="554311"/>
            <a:ext cx="340054" cy="340054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96FE9C9A-A52F-41E6-B55B-51758DB15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191" y="220170"/>
            <a:ext cx="340054" cy="340054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42E36ADC-E885-48B0-B203-444B81796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987" y="251187"/>
            <a:ext cx="340054" cy="340054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58172BD1-5B63-47E9-99D9-1E99C8607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00" y="3664086"/>
            <a:ext cx="340054" cy="340054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419B08F0-8FD5-47C7-B011-567EBC2CC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513" y="3736387"/>
            <a:ext cx="340054" cy="340054"/>
          </a:xfrm>
          <a:prstGeom prst="rect">
            <a:avLst/>
          </a:prstGeom>
        </p:spPr>
      </p:pic>
      <p:pic>
        <p:nvPicPr>
          <p:cNvPr id="306" name="그림 305">
            <a:extLst>
              <a:ext uri="{FF2B5EF4-FFF2-40B4-BE49-F238E27FC236}">
                <a16:creationId xmlns:a16="http://schemas.microsoft.com/office/drawing/2014/main" id="{3A9FCDF0-74D3-4EAF-A46B-F9F259319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664" y="3157258"/>
            <a:ext cx="340054" cy="340054"/>
          </a:xfrm>
          <a:prstGeom prst="rect">
            <a:avLst/>
          </a:prstGeom>
        </p:spPr>
      </p:pic>
      <p:sp>
        <p:nvSpPr>
          <p:cNvPr id="307" name="Google Shape;633;p15">
            <a:extLst>
              <a:ext uri="{FF2B5EF4-FFF2-40B4-BE49-F238E27FC236}">
                <a16:creationId xmlns:a16="http://schemas.microsoft.com/office/drawing/2014/main" id="{9046D267-4049-409C-B643-8B33A1518720}"/>
              </a:ext>
            </a:extLst>
          </p:cNvPr>
          <p:cNvSpPr txBox="1"/>
          <p:nvPr/>
        </p:nvSpPr>
        <p:spPr>
          <a:xfrm>
            <a:off x="598472" y="2633874"/>
            <a:ext cx="6857042" cy="523180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현재 </a:t>
            </a:r>
            <a:r>
              <a:rPr lang="en-US" altLang="ko-KR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AI </a:t>
            </a:r>
            <a:r>
              <a:rPr lang="ko-KR" altLang="en-US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방역 대책 </a:t>
            </a:r>
            <a:r>
              <a:rPr lang="en-US" altLang="ko-KR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전국단위 일괄적 비상 방역</a:t>
            </a:r>
            <a:endParaRPr lang="en-US" altLang="ko-KR" sz="28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j-cs"/>
              <a:sym typeface="Arial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4F636B-724D-4E9D-B31A-B19A81D5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08" name="Google Shape;772;p32">
            <a:extLst>
              <a:ext uri="{FF2B5EF4-FFF2-40B4-BE49-F238E27FC236}">
                <a16:creationId xmlns:a16="http://schemas.microsoft.com/office/drawing/2014/main" id="{F3B626F9-D1A2-4A01-B624-DEF91031D98C}"/>
              </a:ext>
            </a:extLst>
          </p:cNvPr>
          <p:cNvSpPr txBox="1">
            <a:spLocks/>
          </p:cNvSpPr>
          <p:nvPr/>
        </p:nvSpPr>
        <p:spPr>
          <a:xfrm>
            <a:off x="10515834" y="6177655"/>
            <a:ext cx="1576733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국토교통부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0" name="Google Shape;1162;p35">
            <a:extLst>
              <a:ext uri="{FF2B5EF4-FFF2-40B4-BE49-F238E27FC236}">
                <a16:creationId xmlns:a16="http://schemas.microsoft.com/office/drawing/2014/main" id="{0467E096-7D66-4CBD-9F16-A34834377B72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1.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프로젝트 개요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311" name="Google Shape;772;p32">
            <a:extLst>
              <a:ext uri="{FF2B5EF4-FFF2-40B4-BE49-F238E27FC236}">
                <a16:creationId xmlns:a16="http://schemas.microsoft.com/office/drawing/2014/main" id="{19A772DB-AA83-4F28-B9F1-C1AF6C38B483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문제점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5CEF417F-32AD-4F7B-8C14-8DBA6891DD27}"/>
              </a:ext>
            </a:extLst>
          </p:cNvPr>
          <p:cNvSpPr txBox="1"/>
          <p:nvPr/>
        </p:nvSpPr>
        <p:spPr>
          <a:xfrm>
            <a:off x="647102" y="3269667"/>
            <a:ext cx="6268720" cy="2176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제주도에서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발생시에도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전국 단위로 심각단계 경보 발생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전국단위 이동금지령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음성판정 농가 또한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3km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위치시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2000" dirty="0">
                <a:solidFill>
                  <a:srgbClr val="D64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무분별한 </a:t>
            </a:r>
            <a:r>
              <a:rPr lang="ko-KR" altLang="en-US" sz="2000" dirty="0" err="1">
                <a:solidFill>
                  <a:srgbClr val="D64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살처분</a:t>
            </a:r>
            <a:r>
              <a:rPr lang="ko-KR" altLang="en-US" sz="2000" dirty="0">
                <a:solidFill>
                  <a:srgbClr val="D64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조치</a:t>
            </a:r>
            <a:endParaRPr lang="en-US" altLang="ko-KR" dirty="0">
              <a:solidFill>
                <a:srgbClr val="D647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      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막대한 경제적 손실과 방역비용 발생</a:t>
            </a:r>
          </a:p>
        </p:txBody>
      </p:sp>
      <p:pic>
        <p:nvPicPr>
          <p:cNvPr id="314" name="Google Shape;786;p23">
            <a:extLst>
              <a:ext uri="{FF2B5EF4-FFF2-40B4-BE49-F238E27FC236}">
                <a16:creationId xmlns:a16="http://schemas.microsoft.com/office/drawing/2014/main" id="{54A3D9DC-6D2B-49BF-86CF-0E6ADECD82F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3389932" y="4630357"/>
            <a:ext cx="382592" cy="385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967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532BAD-BCEA-4B94-8599-445A2CE3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53" name="Google Shape;633;p15">
            <a:extLst>
              <a:ext uri="{FF2B5EF4-FFF2-40B4-BE49-F238E27FC236}">
                <a16:creationId xmlns:a16="http://schemas.microsoft.com/office/drawing/2014/main" id="{DBB31057-C8FE-46B6-B690-60CFDD200AE6}"/>
              </a:ext>
            </a:extLst>
          </p:cNvPr>
          <p:cNvSpPr txBox="1"/>
          <p:nvPr/>
        </p:nvSpPr>
        <p:spPr>
          <a:xfrm>
            <a:off x="908184" y="2177739"/>
            <a:ext cx="7964535" cy="70784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AI </a:t>
            </a:r>
            <a:r>
              <a:rPr lang="ko-KR" altLang="en-US" sz="40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피해 규모 축소에 대한 필요성 요구</a:t>
            </a:r>
            <a:endParaRPr sz="28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20" name="Google Shape;1162;p35">
            <a:extLst>
              <a:ext uri="{FF2B5EF4-FFF2-40B4-BE49-F238E27FC236}">
                <a16:creationId xmlns:a16="http://schemas.microsoft.com/office/drawing/2014/main" id="{5DD3D9FA-B479-4428-9627-7B40B556961D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1.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프로젝트 개요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21" name="Google Shape;772;p32">
            <a:extLst>
              <a:ext uri="{FF2B5EF4-FFF2-40B4-BE49-F238E27FC236}">
                <a16:creationId xmlns:a16="http://schemas.microsoft.com/office/drawing/2014/main" id="{84B5C13A-2B2E-427C-A017-C438B475F04E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문제점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3" name="자유형: 도형 222">
            <a:extLst>
              <a:ext uri="{FF2B5EF4-FFF2-40B4-BE49-F238E27FC236}">
                <a16:creationId xmlns:a16="http://schemas.microsoft.com/office/drawing/2014/main" id="{22A040D0-9F41-407F-81B3-18E97E4FF493}"/>
              </a:ext>
            </a:extLst>
          </p:cNvPr>
          <p:cNvSpPr/>
          <p:nvPr/>
        </p:nvSpPr>
        <p:spPr>
          <a:xfrm rot="15797696">
            <a:off x="7579021" y="1846567"/>
            <a:ext cx="5121503" cy="5317130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Google Shape;1250;p37">
            <a:extLst>
              <a:ext uri="{FF2B5EF4-FFF2-40B4-BE49-F238E27FC236}">
                <a16:creationId xmlns:a16="http://schemas.microsoft.com/office/drawing/2014/main" id="{E7F905CA-C445-4D3E-AA2C-551E76BA8EE7}"/>
              </a:ext>
            </a:extLst>
          </p:cNvPr>
          <p:cNvSpPr/>
          <p:nvPr/>
        </p:nvSpPr>
        <p:spPr>
          <a:xfrm>
            <a:off x="10091031" y="4182917"/>
            <a:ext cx="842653" cy="851459"/>
          </a:xfrm>
          <a:custGeom>
            <a:avLst/>
            <a:gdLst/>
            <a:ahLst/>
            <a:cxnLst/>
            <a:rect l="l" t="t" r="r" b="b"/>
            <a:pathLst>
              <a:path w="36738" h="35435" extrusionOk="0">
                <a:moveTo>
                  <a:pt x="1" y="1"/>
                </a:moveTo>
                <a:lnTo>
                  <a:pt x="2797" y="35432"/>
                </a:lnTo>
                <a:cubicBezTo>
                  <a:pt x="2965" y="35434"/>
                  <a:pt x="3132" y="35435"/>
                  <a:pt x="3299" y="35435"/>
                </a:cubicBezTo>
                <a:cubicBezTo>
                  <a:pt x="25989" y="35435"/>
                  <a:pt x="36738" y="19067"/>
                  <a:pt x="32454" y="244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5" name="Google Shape;1251;p37">
            <a:extLst>
              <a:ext uri="{FF2B5EF4-FFF2-40B4-BE49-F238E27FC236}">
                <a16:creationId xmlns:a16="http://schemas.microsoft.com/office/drawing/2014/main" id="{40178002-3D78-430C-AAA5-7915E125C40C}"/>
              </a:ext>
            </a:extLst>
          </p:cNvPr>
          <p:cNvSpPr/>
          <p:nvPr/>
        </p:nvSpPr>
        <p:spPr>
          <a:xfrm>
            <a:off x="9191930" y="3172364"/>
            <a:ext cx="963255" cy="1466211"/>
          </a:xfrm>
          <a:custGeom>
            <a:avLst/>
            <a:gdLst/>
            <a:ahLst/>
            <a:cxnLst/>
            <a:rect l="l" t="t" r="r" b="b"/>
            <a:pathLst>
              <a:path w="41996" h="61019" extrusionOk="0">
                <a:moveTo>
                  <a:pt x="21515" y="1"/>
                </a:moveTo>
                <a:cubicBezTo>
                  <a:pt x="21515" y="1"/>
                  <a:pt x="20968" y="487"/>
                  <a:pt x="20238" y="1520"/>
                </a:cubicBezTo>
                <a:cubicBezTo>
                  <a:pt x="19448" y="2797"/>
                  <a:pt x="18233" y="4802"/>
                  <a:pt x="17200" y="7598"/>
                </a:cubicBezTo>
                <a:cubicBezTo>
                  <a:pt x="16957" y="8388"/>
                  <a:pt x="16714" y="9360"/>
                  <a:pt x="16410" y="10393"/>
                </a:cubicBezTo>
                <a:cubicBezTo>
                  <a:pt x="15680" y="14161"/>
                  <a:pt x="15437" y="19023"/>
                  <a:pt x="16957" y="24797"/>
                </a:cubicBezTo>
                <a:lnTo>
                  <a:pt x="1" y="54455"/>
                </a:lnTo>
                <a:lnTo>
                  <a:pt x="20968" y="61018"/>
                </a:lnTo>
                <a:lnTo>
                  <a:pt x="33913" y="31421"/>
                </a:lnTo>
                <a:lnTo>
                  <a:pt x="36161" y="26620"/>
                </a:lnTo>
                <a:lnTo>
                  <a:pt x="39747" y="18476"/>
                </a:lnTo>
                <a:lnTo>
                  <a:pt x="41996" y="13432"/>
                </a:lnTo>
                <a:lnTo>
                  <a:pt x="40476" y="12399"/>
                </a:lnTo>
                <a:lnTo>
                  <a:pt x="26559" y="3283"/>
                </a:lnTo>
                <a:lnTo>
                  <a:pt x="21515" y="1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1252;p37">
            <a:extLst>
              <a:ext uri="{FF2B5EF4-FFF2-40B4-BE49-F238E27FC236}">
                <a16:creationId xmlns:a16="http://schemas.microsoft.com/office/drawing/2014/main" id="{F626E837-C120-4738-8EE8-5282DB04AED8}"/>
              </a:ext>
            </a:extLst>
          </p:cNvPr>
          <p:cNvSpPr/>
          <p:nvPr/>
        </p:nvSpPr>
        <p:spPr>
          <a:xfrm>
            <a:off x="9610115" y="2984003"/>
            <a:ext cx="150580" cy="1496848"/>
          </a:xfrm>
          <a:custGeom>
            <a:avLst/>
            <a:gdLst/>
            <a:ahLst/>
            <a:cxnLst/>
            <a:rect l="l" t="t" r="r" b="b"/>
            <a:pathLst>
              <a:path w="6565" h="62294" extrusionOk="0">
                <a:moveTo>
                  <a:pt x="5288" y="0"/>
                </a:moveTo>
                <a:lnTo>
                  <a:pt x="2006" y="486"/>
                </a:lnTo>
                <a:cubicBezTo>
                  <a:pt x="2493" y="486"/>
                  <a:pt x="487" y="61504"/>
                  <a:pt x="1" y="61504"/>
                </a:cubicBezTo>
                <a:lnTo>
                  <a:pt x="6564" y="62294"/>
                </a:lnTo>
                <a:lnTo>
                  <a:pt x="52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" name="Google Shape;1253;p37">
            <a:extLst>
              <a:ext uri="{FF2B5EF4-FFF2-40B4-BE49-F238E27FC236}">
                <a16:creationId xmlns:a16="http://schemas.microsoft.com/office/drawing/2014/main" id="{6FBD1A66-3BC2-49D6-A983-F6B2E7879BD5}"/>
              </a:ext>
            </a:extLst>
          </p:cNvPr>
          <p:cNvSpPr/>
          <p:nvPr/>
        </p:nvSpPr>
        <p:spPr>
          <a:xfrm>
            <a:off x="8836478" y="3731681"/>
            <a:ext cx="836392" cy="906893"/>
          </a:xfrm>
          <a:custGeom>
            <a:avLst/>
            <a:gdLst/>
            <a:ahLst/>
            <a:cxnLst/>
            <a:rect l="l" t="t" r="r" b="b"/>
            <a:pathLst>
              <a:path w="36465" h="37742" extrusionOk="0">
                <a:moveTo>
                  <a:pt x="0" y="0"/>
                </a:moveTo>
                <a:lnTo>
                  <a:pt x="1033" y="8630"/>
                </a:lnTo>
                <a:lnTo>
                  <a:pt x="15498" y="31178"/>
                </a:lnTo>
                <a:lnTo>
                  <a:pt x="36465" y="37741"/>
                </a:lnTo>
                <a:cubicBezTo>
                  <a:pt x="34216" y="7901"/>
                  <a:pt x="1" y="1"/>
                  <a:pt x="0" y="0"/>
                </a:cubicBez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8" name="Google Shape;1254;p37">
            <a:extLst>
              <a:ext uri="{FF2B5EF4-FFF2-40B4-BE49-F238E27FC236}">
                <a16:creationId xmlns:a16="http://schemas.microsoft.com/office/drawing/2014/main" id="{46F25722-1515-496B-B94E-85F6EE5BE1D8}"/>
              </a:ext>
            </a:extLst>
          </p:cNvPr>
          <p:cNvSpPr/>
          <p:nvPr/>
        </p:nvSpPr>
        <p:spPr>
          <a:xfrm>
            <a:off x="8267736" y="5843328"/>
            <a:ext cx="517179" cy="889352"/>
          </a:xfrm>
          <a:custGeom>
            <a:avLst/>
            <a:gdLst/>
            <a:ahLst/>
            <a:cxnLst/>
            <a:rect l="l" t="t" r="r" b="b"/>
            <a:pathLst>
              <a:path w="22548" h="37012" extrusionOk="0">
                <a:moveTo>
                  <a:pt x="7840" y="0"/>
                </a:moveTo>
                <a:lnTo>
                  <a:pt x="0" y="37012"/>
                </a:lnTo>
                <a:lnTo>
                  <a:pt x="14465" y="37012"/>
                </a:lnTo>
                <a:lnTo>
                  <a:pt x="22548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" name="Google Shape;1255;p37">
            <a:extLst>
              <a:ext uri="{FF2B5EF4-FFF2-40B4-BE49-F238E27FC236}">
                <a16:creationId xmlns:a16="http://schemas.microsoft.com/office/drawing/2014/main" id="{348CB908-77E7-4F25-9829-106C42BF8527}"/>
              </a:ext>
            </a:extLst>
          </p:cNvPr>
          <p:cNvSpPr/>
          <p:nvPr/>
        </p:nvSpPr>
        <p:spPr>
          <a:xfrm>
            <a:off x="7634863" y="6500466"/>
            <a:ext cx="1131932" cy="519983"/>
          </a:xfrm>
          <a:custGeom>
            <a:avLst/>
            <a:gdLst/>
            <a:ahLst/>
            <a:cxnLst/>
            <a:rect l="l" t="t" r="r" b="b"/>
            <a:pathLst>
              <a:path w="49350" h="21640" extrusionOk="0">
                <a:moveTo>
                  <a:pt x="29112" y="1"/>
                </a:moveTo>
                <a:cubicBezTo>
                  <a:pt x="22754" y="8495"/>
                  <a:pt x="16566" y="12903"/>
                  <a:pt x="9515" y="12903"/>
                </a:cubicBezTo>
                <a:cubicBezTo>
                  <a:pt x="8141" y="12903"/>
                  <a:pt x="6735" y="12736"/>
                  <a:pt x="5288" y="12399"/>
                </a:cubicBezTo>
                <a:cubicBezTo>
                  <a:pt x="5005" y="12342"/>
                  <a:pt x="4732" y="12312"/>
                  <a:pt x="4469" y="12312"/>
                </a:cubicBezTo>
                <a:cubicBezTo>
                  <a:pt x="3604" y="12312"/>
                  <a:pt x="2856" y="12639"/>
                  <a:pt x="2250" y="13432"/>
                </a:cubicBezTo>
                <a:lnTo>
                  <a:pt x="1" y="16471"/>
                </a:lnTo>
                <a:cubicBezTo>
                  <a:pt x="1" y="16471"/>
                  <a:pt x="7987" y="21640"/>
                  <a:pt x="19099" y="21640"/>
                </a:cubicBezTo>
                <a:cubicBezTo>
                  <a:pt x="23558" y="21640"/>
                  <a:pt x="28519" y="20808"/>
                  <a:pt x="33670" y="18476"/>
                </a:cubicBezTo>
                <a:lnTo>
                  <a:pt x="33670" y="21515"/>
                </a:lnTo>
                <a:lnTo>
                  <a:pt x="46311" y="21515"/>
                </a:lnTo>
                <a:lnTo>
                  <a:pt x="46311" y="17747"/>
                </a:lnTo>
                <a:cubicBezTo>
                  <a:pt x="46311" y="17747"/>
                  <a:pt x="49350" y="10150"/>
                  <a:pt x="44062" y="4559"/>
                </a:cubicBezTo>
                <a:lnTo>
                  <a:pt x="29112" y="1"/>
                </a:lnTo>
                <a:close/>
              </a:path>
            </a:pathLst>
          </a:custGeom>
          <a:solidFill>
            <a:srgbClr val="6D350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0" name="Google Shape;1256;p37">
            <a:extLst>
              <a:ext uri="{FF2B5EF4-FFF2-40B4-BE49-F238E27FC236}">
                <a16:creationId xmlns:a16="http://schemas.microsoft.com/office/drawing/2014/main" id="{75087151-58CB-469C-BE92-282F7BC5219C}"/>
              </a:ext>
            </a:extLst>
          </p:cNvPr>
          <p:cNvSpPr/>
          <p:nvPr/>
        </p:nvSpPr>
        <p:spPr>
          <a:xfrm>
            <a:off x="8941025" y="5843328"/>
            <a:ext cx="337354" cy="889352"/>
          </a:xfrm>
          <a:custGeom>
            <a:avLst/>
            <a:gdLst/>
            <a:ahLst/>
            <a:cxnLst/>
            <a:rect l="l" t="t" r="r" b="b"/>
            <a:pathLst>
              <a:path w="14708" h="37012" extrusionOk="0">
                <a:moveTo>
                  <a:pt x="0" y="0"/>
                </a:moveTo>
                <a:lnTo>
                  <a:pt x="0" y="37012"/>
                </a:lnTo>
                <a:lnTo>
                  <a:pt x="14708" y="37012"/>
                </a:lnTo>
                <a:lnTo>
                  <a:pt x="14708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" name="Google Shape;1257;p37">
            <a:extLst>
              <a:ext uri="{FF2B5EF4-FFF2-40B4-BE49-F238E27FC236}">
                <a16:creationId xmlns:a16="http://schemas.microsoft.com/office/drawing/2014/main" id="{9808D220-071D-43A3-BF87-A4DC26F51BD3}"/>
              </a:ext>
            </a:extLst>
          </p:cNvPr>
          <p:cNvSpPr/>
          <p:nvPr/>
        </p:nvSpPr>
        <p:spPr>
          <a:xfrm>
            <a:off x="8267736" y="6500466"/>
            <a:ext cx="1126335" cy="519983"/>
          </a:xfrm>
          <a:custGeom>
            <a:avLst/>
            <a:gdLst/>
            <a:ahLst/>
            <a:cxnLst/>
            <a:rect l="l" t="t" r="r" b="b"/>
            <a:pathLst>
              <a:path w="49106" h="21640" extrusionOk="0">
                <a:moveTo>
                  <a:pt x="28868" y="1"/>
                </a:moveTo>
                <a:cubicBezTo>
                  <a:pt x="22713" y="8495"/>
                  <a:pt x="16559" y="12903"/>
                  <a:pt x="9371" y="12903"/>
                </a:cubicBezTo>
                <a:cubicBezTo>
                  <a:pt x="7970" y="12903"/>
                  <a:pt x="6531" y="12736"/>
                  <a:pt x="5045" y="12399"/>
                </a:cubicBezTo>
                <a:cubicBezTo>
                  <a:pt x="4818" y="12342"/>
                  <a:pt x="4575" y="12312"/>
                  <a:pt x="4329" y="12312"/>
                </a:cubicBezTo>
                <a:cubicBezTo>
                  <a:pt x="3520" y="12312"/>
                  <a:pt x="2683" y="12639"/>
                  <a:pt x="2310" y="13432"/>
                </a:cubicBezTo>
                <a:lnTo>
                  <a:pt x="0" y="16471"/>
                </a:lnTo>
                <a:cubicBezTo>
                  <a:pt x="0" y="16471"/>
                  <a:pt x="7987" y="21640"/>
                  <a:pt x="19011" y="21640"/>
                </a:cubicBezTo>
                <a:cubicBezTo>
                  <a:pt x="23433" y="21640"/>
                  <a:pt x="28345" y="20808"/>
                  <a:pt x="33426" y="18476"/>
                </a:cubicBezTo>
                <a:lnTo>
                  <a:pt x="33426" y="21515"/>
                </a:lnTo>
                <a:lnTo>
                  <a:pt x="46067" y="21515"/>
                </a:lnTo>
                <a:lnTo>
                  <a:pt x="46067" y="17747"/>
                </a:lnTo>
                <a:cubicBezTo>
                  <a:pt x="46067" y="17747"/>
                  <a:pt x="49106" y="10150"/>
                  <a:pt x="44062" y="4559"/>
                </a:cubicBezTo>
                <a:lnTo>
                  <a:pt x="28868" y="1"/>
                </a:lnTo>
                <a:close/>
              </a:path>
            </a:pathLst>
          </a:custGeom>
          <a:solidFill>
            <a:srgbClr val="773B0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2" name="Google Shape;1258;p37">
            <a:extLst>
              <a:ext uri="{FF2B5EF4-FFF2-40B4-BE49-F238E27FC236}">
                <a16:creationId xmlns:a16="http://schemas.microsoft.com/office/drawing/2014/main" id="{2E208BF7-3486-45E0-A041-D420D91DC408}"/>
              </a:ext>
            </a:extLst>
          </p:cNvPr>
          <p:cNvSpPr/>
          <p:nvPr/>
        </p:nvSpPr>
        <p:spPr>
          <a:xfrm>
            <a:off x="8669200" y="4377142"/>
            <a:ext cx="1306160" cy="603145"/>
          </a:xfrm>
          <a:custGeom>
            <a:avLst/>
            <a:gdLst/>
            <a:ahLst/>
            <a:cxnLst/>
            <a:rect l="l" t="t" r="r" b="b"/>
            <a:pathLst>
              <a:path w="56946" h="25101" extrusionOk="0">
                <a:moveTo>
                  <a:pt x="56946" y="1"/>
                </a:moveTo>
                <a:lnTo>
                  <a:pt x="12884" y="1277"/>
                </a:lnTo>
                <a:cubicBezTo>
                  <a:pt x="5531" y="1520"/>
                  <a:pt x="0" y="7354"/>
                  <a:pt x="0" y="14708"/>
                </a:cubicBezTo>
                <a:lnTo>
                  <a:pt x="0" y="25101"/>
                </a:lnTo>
                <a:lnTo>
                  <a:pt x="56946" y="25101"/>
                </a:lnTo>
                <a:lnTo>
                  <a:pt x="56946" y="1"/>
                </a:lnTo>
                <a:close/>
              </a:path>
            </a:pathLst>
          </a:custGeom>
          <a:solidFill>
            <a:srgbClr val="5F5C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3" name="Google Shape;1259;p37">
            <a:extLst>
              <a:ext uri="{FF2B5EF4-FFF2-40B4-BE49-F238E27FC236}">
                <a16:creationId xmlns:a16="http://schemas.microsoft.com/office/drawing/2014/main" id="{35FC5467-0972-41FA-9677-4321798CC098}"/>
              </a:ext>
            </a:extLst>
          </p:cNvPr>
          <p:cNvSpPr/>
          <p:nvPr/>
        </p:nvSpPr>
        <p:spPr>
          <a:xfrm>
            <a:off x="8302578" y="4407827"/>
            <a:ext cx="959081" cy="1904279"/>
          </a:xfrm>
          <a:custGeom>
            <a:avLst/>
            <a:gdLst/>
            <a:ahLst/>
            <a:cxnLst/>
            <a:rect l="l" t="t" r="r" b="b"/>
            <a:pathLst>
              <a:path w="41814" h="79250" extrusionOk="0">
                <a:moveTo>
                  <a:pt x="41813" y="0"/>
                </a:moveTo>
                <a:lnTo>
                  <a:pt x="26620" y="243"/>
                </a:lnTo>
                <a:cubicBezTo>
                  <a:pt x="20239" y="243"/>
                  <a:pt x="14951" y="4801"/>
                  <a:pt x="13675" y="10879"/>
                </a:cubicBezTo>
                <a:lnTo>
                  <a:pt x="1" y="79250"/>
                </a:lnTo>
                <a:lnTo>
                  <a:pt x="20542" y="79250"/>
                </a:lnTo>
                <a:lnTo>
                  <a:pt x="41266" y="4558"/>
                </a:lnTo>
                <a:lnTo>
                  <a:pt x="41813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" name="Google Shape;1260;p37">
            <a:extLst>
              <a:ext uri="{FF2B5EF4-FFF2-40B4-BE49-F238E27FC236}">
                <a16:creationId xmlns:a16="http://schemas.microsoft.com/office/drawing/2014/main" id="{D469AB62-66F2-4B7A-BCD4-60852D02EC82}"/>
              </a:ext>
            </a:extLst>
          </p:cNvPr>
          <p:cNvSpPr/>
          <p:nvPr/>
        </p:nvSpPr>
        <p:spPr>
          <a:xfrm>
            <a:off x="8766774" y="4461843"/>
            <a:ext cx="575737" cy="1850262"/>
          </a:xfrm>
          <a:custGeom>
            <a:avLst/>
            <a:gdLst/>
            <a:ahLst/>
            <a:cxnLst/>
            <a:rect l="l" t="t" r="r" b="b"/>
            <a:pathLst>
              <a:path w="25101" h="77002" extrusionOk="0">
                <a:moveTo>
                  <a:pt x="13675" y="1"/>
                </a:moveTo>
                <a:cubicBezTo>
                  <a:pt x="6078" y="1"/>
                  <a:pt x="1" y="6625"/>
                  <a:pt x="547" y="14222"/>
                </a:cubicBezTo>
                <a:lnTo>
                  <a:pt x="4315" y="77002"/>
                </a:lnTo>
                <a:lnTo>
                  <a:pt x="24857" y="77002"/>
                </a:lnTo>
                <a:lnTo>
                  <a:pt x="2510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" name="Google Shape;1261;p37">
            <a:extLst>
              <a:ext uri="{FF2B5EF4-FFF2-40B4-BE49-F238E27FC236}">
                <a16:creationId xmlns:a16="http://schemas.microsoft.com/office/drawing/2014/main" id="{96B742BB-6BE2-4EAC-8F2F-35672C76BFC1}"/>
              </a:ext>
            </a:extLst>
          </p:cNvPr>
          <p:cNvSpPr/>
          <p:nvPr/>
        </p:nvSpPr>
        <p:spPr>
          <a:xfrm>
            <a:off x="9080411" y="4401603"/>
            <a:ext cx="1208588" cy="637915"/>
          </a:xfrm>
          <a:custGeom>
            <a:avLst/>
            <a:gdLst/>
            <a:ahLst/>
            <a:cxnLst/>
            <a:rect l="l" t="t" r="r" b="b"/>
            <a:pathLst>
              <a:path w="52692" h="26548" extrusionOk="0">
                <a:moveTo>
                  <a:pt x="52414" y="1"/>
                </a:moveTo>
                <a:cubicBezTo>
                  <a:pt x="48303" y="1"/>
                  <a:pt x="1" y="2508"/>
                  <a:pt x="1" y="2508"/>
                </a:cubicBezTo>
                <a:cubicBezTo>
                  <a:pt x="1" y="2508"/>
                  <a:pt x="5592" y="25845"/>
                  <a:pt x="5592" y="26331"/>
                </a:cubicBezTo>
                <a:cubicBezTo>
                  <a:pt x="5592" y="26493"/>
                  <a:pt x="8887" y="26547"/>
                  <a:pt x="13711" y="26547"/>
                </a:cubicBezTo>
                <a:cubicBezTo>
                  <a:pt x="23358" y="26547"/>
                  <a:pt x="39119" y="26331"/>
                  <a:pt x="46858" y="26331"/>
                </a:cubicBezTo>
                <a:cubicBezTo>
                  <a:pt x="46858" y="26331"/>
                  <a:pt x="52692" y="259"/>
                  <a:pt x="52692" y="16"/>
                </a:cubicBezTo>
                <a:cubicBezTo>
                  <a:pt x="52692" y="6"/>
                  <a:pt x="52596" y="1"/>
                  <a:pt x="524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" name="Google Shape;1262;p37">
            <a:extLst>
              <a:ext uri="{FF2B5EF4-FFF2-40B4-BE49-F238E27FC236}">
                <a16:creationId xmlns:a16="http://schemas.microsoft.com/office/drawing/2014/main" id="{C27666BA-6B6E-4FED-B939-8B620159C1AF}"/>
              </a:ext>
            </a:extLst>
          </p:cNvPr>
          <p:cNvSpPr/>
          <p:nvPr/>
        </p:nvSpPr>
        <p:spPr>
          <a:xfrm>
            <a:off x="9511142" y="2978139"/>
            <a:ext cx="209137" cy="419158"/>
          </a:xfrm>
          <a:custGeom>
            <a:avLst/>
            <a:gdLst/>
            <a:ahLst/>
            <a:cxnLst/>
            <a:rect l="l" t="t" r="r" b="b"/>
            <a:pathLst>
              <a:path w="9118" h="17444" extrusionOk="0">
                <a:moveTo>
                  <a:pt x="1" y="1"/>
                </a:moveTo>
                <a:lnTo>
                  <a:pt x="1763" y="17443"/>
                </a:lnTo>
                <a:lnTo>
                  <a:pt x="9117" y="15195"/>
                </a:lnTo>
                <a:lnTo>
                  <a:pt x="8874" y="1088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37" name="Google Shape;1263;p37">
            <a:extLst>
              <a:ext uri="{FF2B5EF4-FFF2-40B4-BE49-F238E27FC236}">
                <a16:creationId xmlns:a16="http://schemas.microsoft.com/office/drawing/2014/main" id="{35D43062-033A-4365-8361-E421E731E91E}"/>
              </a:ext>
            </a:extLst>
          </p:cNvPr>
          <p:cNvSpPr/>
          <p:nvPr/>
        </p:nvSpPr>
        <p:spPr>
          <a:xfrm>
            <a:off x="8924280" y="2594088"/>
            <a:ext cx="957681" cy="712669"/>
          </a:xfrm>
          <a:custGeom>
            <a:avLst/>
            <a:gdLst/>
            <a:ahLst/>
            <a:cxnLst/>
            <a:rect l="l" t="t" r="r" b="b"/>
            <a:pathLst>
              <a:path w="41753" h="29659" extrusionOk="0">
                <a:moveTo>
                  <a:pt x="1" y="0"/>
                </a:moveTo>
                <a:lnTo>
                  <a:pt x="14708" y="29658"/>
                </a:lnTo>
                <a:lnTo>
                  <a:pt x="25587" y="28382"/>
                </a:lnTo>
                <a:lnTo>
                  <a:pt x="27592" y="28139"/>
                </a:lnTo>
                <a:lnTo>
                  <a:pt x="33427" y="27349"/>
                </a:lnTo>
                <a:lnTo>
                  <a:pt x="34460" y="25100"/>
                </a:lnTo>
                <a:lnTo>
                  <a:pt x="36952" y="19509"/>
                </a:lnTo>
                <a:lnTo>
                  <a:pt x="41753" y="7111"/>
                </a:lnTo>
                <a:lnTo>
                  <a:pt x="1" y="0"/>
                </a:ln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8" name="Google Shape;1264;p37">
            <a:extLst>
              <a:ext uri="{FF2B5EF4-FFF2-40B4-BE49-F238E27FC236}">
                <a16:creationId xmlns:a16="http://schemas.microsoft.com/office/drawing/2014/main" id="{453DE2C0-4ABD-41B6-A88C-2AC9BE42BC66}"/>
              </a:ext>
            </a:extLst>
          </p:cNvPr>
          <p:cNvSpPr/>
          <p:nvPr/>
        </p:nvSpPr>
        <p:spPr>
          <a:xfrm>
            <a:off x="9505569" y="3038020"/>
            <a:ext cx="190994" cy="238052"/>
          </a:xfrm>
          <a:custGeom>
            <a:avLst/>
            <a:gdLst/>
            <a:ahLst/>
            <a:cxnLst/>
            <a:rect l="l" t="t" r="r" b="b"/>
            <a:pathLst>
              <a:path w="8327" h="9907" extrusionOk="0">
                <a:moveTo>
                  <a:pt x="1" y="1"/>
                </a:moveTo>
                <a:lnTo>
                  <a:pt x="244" y="9907"/>
                </a:lnTo>
                <a:lnTo>
                  <a:pt x="2249" y="9664"/>
                </a:lnTo>
                <a:lnTo>
                  <a:pt x="8084" y="8874"/>
                </a:lnTo>
                <a:cubicBezTo>
                  <a:pt x="8084" y="8874"/>
                  <a:pt x="8327" y="7111"/>
                  <a:pt x="6808" y="4863"/>
                </a:cubicBezTo>
                <a:cubicBezTo>
                  <a:pt x="6078" y="3343"/>
                  <a:pt x="4012" y="1520"/>
                  <a:pt x="730" y="305"/>
                </a:cubicBezTo>
                <a:cubicBezTo>
                  <a:pt x="487" y="305"/>
                  <a:pt x="244" y="305"/>
                  <a:pt x="1" y="1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" name="Google Shape;1265;p37">
            <a:extLst>
              <a:ext uri="{FF2B5EF4-FFF2-40B4-BE49-F238E27FC236}">
                <a16:creationId xmlns:a16="http://schemas.microsoft.com/office/drawing/2014/main" id="{E78BCF6E-F976-4606-8515-CEDC2892A801}"/>
              </a:ext>
            </a:extLst>
          </p:cNvPr>
          <p:cNvSpPr/>
          <p:nvPr/>
        </p:nvSpPr>
        <p:spPr>
          <a:xfrm>
            <a:off x="8720762" y="2529499"/>
            <a:ext cx="840498" cy="906797"/>
          </a:xfrm>
          <a:custGeom>
            <a:avLst/>
            <a:gdLst/>
            <a:ahLst/>
            <a:cxnLst/>
            <a:rect l="l" t="t" r="r" b="b"/>
            <a:pathLst>
              <a:path w="36644" h="37738" extrusionOk="0">
                <a:moveTo>
                  <a:pt x="10387" y="0"/>
                </a:moveTo>
                <a:cubicBezTo>
                  <a:pt x="7077" y="0"/>
                  <a:pt x="3823" y="1959"/>
                  <a:pt x="2553" y="5241"/>
                </a:cubicBezTo>
                <a:lnTo>
                  <a:pt x="1520" y="7793"/>
                </a:lnTo>
                <a:cubicBezTo>
                  <a:pt x="1034" y="9009"/>
                  <a:pt x="791" y="10285"/>
                  <a:pt x="487" y="11318"/>
                </a:cubicBezTo>
                <a:cubicBezTo>
                  <a:pt x="487" y="11804"/>
                  <a:pt x="244" y="12351"/>
                  <a:pt x="244" y="12838"/>
                </a:cubicBezTo>
                <a:lnTo>
                  <a:pt x="244" y="13081"/>
                </a:lnTo>
                <a:lnTo>
                  <a:pt x="244" y="14114"/>
                </a:lnTo>
                <a:cubicBezTo>
                  <a:pt x="1" y="17882"/>
                  <a:pt x="1034" y="21468"/>
                  <a:pt x="2797" y="24506"/>
                </a:cubicBezTo>
                <a:cubicBezTo>
                  <a:pt x="4073" y="26512"/>
                  <a:pt x="5592" y="28517"/>
                  <a:pt x="7598" y="30037"/>
                </a:cubicBezTo>
                <a:cubicBezTo>
                  <a:pt x="8084" y="30280"/>
                  <a:pt x="8388" y="30584"/>
                  <a:pt x="8874" y="30827"/>
                </a:cubicBezTo>
                <a:cubicBezTo>
                  <a:pt x="8874" y="30827"/>
                  <a:pt x="9117" y="31070"/>
                  <a:pt x="9360" y="31070"/>
                </a:cubicBezTo>
                <a:cubicBezTo>
                  <a:pt x="10393" y="31799"/>
                  <a:pt x="11427" y="32346"/>
                  <a:pt x="12642" y="32832"/>
                </a:cubicBezTo>
                <a:cubicBezTo>
                  <a:pt x="17504" y="35385"/>
                  <a:pt x="23581" y="36904"/>
                  <a:pt x="28139" y="37634"/>
                </a:cubicBezTo>
                <a:cubicBezTo>
                  <a:pt x="28543" y="37704"/>
                  <a:pt x="28943" y="37737"/>
                  <a:pt x="29335" y="37737"/>
                </a:cubicBezTo>
                <a:cubicBezTo>
                  <a:pt x="33371" y="37737"/>
                  <a:pt x="36644" y="34169"/>
                  <a:pt x="35979" y="29794"/>
                </a:cubicBezTo>
                <a:lnTo>
                  <a:pt x="32941" y="11318"/>
                </a:lnTo>
                <a:lnTo>
                  <a:pt x="14161" y="926"/>
                </a:lnTo>
                <a:cubicBezTo>
                  <a:pt x="12970" y="296"/>
                  <a:pt x="11675" y="0"/>
                  <a:pt x="10387" y="0"/>
                </a:cubicBez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0" name="Google Shape;1266;p37">
            <a:extLst>
              <a:ext uri="{FF2B5EF4-FFF2-40B4-BE49-F238E27FC236}">
                <a16:creationId xmlns:a16="http://schemas.microsoft.com/office/drawing/2014/main" id="{E3869EE5-1CCE-4832-80C0-734A224EF750}"/>
              </a:ext>
            </a:extLst>
          </p:cNvPr>
          <p:cNvSpPr/>
          <p:nvPr/>
        </p:nvSpPr>
        <p:spPr>
          <a:xfrm>
            <a:off x="8935451" y="3135864"/>
            <a:ext cx="278820" cy="353414"/>
          </a:xfrm>
          <a:custGeom>
            <a:avLst/>
            <a:gdLst/>
            <a:ahLst/>
            <a:cxnLst/>
            <a:rect l="l" t="t" r="r" b="b"/>
            <a:pathLst>
              <a:path w="12156" h="14708" extrusionOk="0">
                <a:moveTo>
                  <a:pt x="1520" y="1"/>
                </a:moveTo>
                <a:lnTo>
                  <a:pt x="0" y="5835"/>
                </a:lnTo>
                <a:cubicBezTo>
                  <a:pt x="0" y="6078"/>
                  <a:pt x="243" y="6078"/>
                  <a:pt x="243" y="6078"/>
                </a:cubicBezTo>
                <a:cubicBezTo>
                  <a:pt x="1276" y="6868"/>
                  <a:pt x="1763" y="7597"/>
                  <a:pt x="2310" y="8084"/>
                </a:cubicBezTo>
                <a:cubicBezTo>
                  <a:pt x="3039" y="9603"/>
                  <a:pt x="3039" y="11122"/>
                  <a:pt x="2796" y="11912"/>
                </a:cubicBezTo>
                <a:cubicBezTo>
                  <a:pt x="2553" y="12945"/>
                  <a:pt x="3039" y="13918"/>
                  <a:pt x="4072" y="14465"/>
                </a:cubicBezTo>
                <a:cubicBezTo>
                  <a:pt x="4558" y="14465"/>
                  <a:pt x="4801" y="14708"/>
                  <a:pt x="5105" y="14708"/>
                </a:cubicBezTo>
                <a:cubicBezTo>
                  <a:pt x="6078" y="14708"/>
                  <a:pt x="7111" y="14161"/>
                  <a:pt x="7597" y="13432"/>
                </a:cubicBezTo>
                <a:lnTo>
                  <a:pt x="10879" y="9907"/>
                </a:lnTo>
                <a:cubicBezTo>
                  <a:pt x="12155" y="7597"/>
                  <a:pt x="11426" y="4802"/>
                  <a:pt x="9116" y="3829"/>
                </a:cubicBezTo>
                <a:lnTo>
                  <a:pt x="1520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1" name="Google Shape;1267;p37">
            <a:extLst>
              <a:ext uri="{FF2B5EF4-FFF2-40B4-BE49-F238E27FC236}">
                <a16:creationId xmlns:a16="http://schemas.microsoft.com/office/drawing/2014/main" id="{AC91B4FB-9F27-4F67-A407-33902E5A7AAB}"/>
              </a:ext>
            </a:extLst>
          </p:cNvPr>
          <p:cNvSpPr/>
          <p:nvPr/>
        </p:nvSpPr>
        <p:spPr>
          <a:xfrm>
            <a:off x="8935451" y="3208359"/>
            <a:ext cx="133837" cy="121754"/>
          </a:xfrm>
          <a:custGeom>
            <a:avLst/>
            <a:gdLst/>
            <a:ahLst/>
            <a:cxnLst/>
            <a:rect l="l" t="t" r="r" b="b"/>
            <a:pathLst>
              <a:path w="5835" h="5067" extrusionOk="0">
                <a:moveTo>
                  <a:pt x="4321" y="0"/>
                </a:moveTo>
                <a:cubicBezTo>
                  <a:pt x="4037" y="0"/>
                  <a:pt x="3772" y="80"/>
                  <a:pt x="3586" y="265"/>
                </a:cubicBezTo>
                <a:lnTo>
                  <a:pt x="0" y="2818"/>
                </a:lnTo>
                <a:cubicBezTo>
                  <a:pt x="0" y="3061"/>
                  <a:pt x="243" y="3061"/>
                  <a:pt x="243" y="3061"/>
                </a:cubicBezTo>
                <a:cubicBezTo>
                  <a:pt x="1276" y="3851"/>
                  <a:pt x="1763" y="4580"/>
                  <a:pt x="2310" y="5067"/>
                </a:cubicBezTo>
                <a:lnTo>
                  <a:pt x="5348" y="2332"/>
                </a:lnTo>
                <a:cubicBezTo>
                  <a:pt x="5834" y="1785"/>
                  <a:pt x="5834" y="1055"/>
                  <a:pt x="5591" y="508"/>
                </a:cubicBezTo>
                <a:cubicBezTo>
                  <a:pt x="5291" y="208"/>
                  <a:pt x="4782" y="0"/>
                  <a:pt x="4321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" name="Google Shape;1268;p37">
            <a:extLst>
              <a:ext uri="{FF2B5EF4-FFF2-40B4-BE49-F238E27FC236}">
                <a16:creationId xmlns:a16="http://schemas.microsoft.com/office/drawing/2014/main" id="{E3892587-D445-4D75-B199-560CD4E2EED7}"/>
              </a:ext>
            </a:extLst>
          </p:cNvPr>
          <p:cNvSpPr/>
          <p:nvPr/>
        </p:nvSpPr>
        <p:spPr>
          <a:xfrm>
            <a:off x="8784894" y="3030017"/>
            <a:ext cx="267673" cy="240215"/>
          </a:xfrm>
          <a:custGeom>
            <a:avLst/>
            <a:gdLst/>
            <a:ahLst/>
            <a:cxnLst/>
            <a:rect l="l" t="t" r="r" b="b"/>
            <a:pathLst>
              <a:path w="11670" h="9997" extrusionOk="0">
                <a:moveTo>
                  <a:pt x="6887" y="0"/>
                </a:moveTo>
                <a:cubicBezTo>
                  <a:pt x="6706" y="0"/>
                  <a:pt x="6516" y="31"/>
                  <a:pt x="6321" y="91"/>
                </a:cubicBezTo>
                <a:lnTo>
                  <a:pt x="1" y="3676"/>
                </a:lnTo>
                <a:cubicBezTo>
                  <a:pt x="1277" y="5682"/>
                  <a:pt x="2796" y="7687"/>
                  <a:pt x="4802" y="9207"/>
                </a:cubicBezTo>
                <a:cubicBezTo>
                  <a:pt x="5288" y="9450"/>
                  <a:pt x="5592" y="9754"/>
                  <a:pt x="6078" y="9997"/>
                </a:cubicBezTo>
                <a:lnTo>
                  <a:pt x="6321" y="9207"/>
                </a:lnTo>
                <a:lnTo>
                  <a:pt x="11122" y="5682"/>
                </a:lnTo>
                <a:cubicBezTo>
                  <a:pt x="11365" y="5682"/>
                  <a:pt x="11669" y="5196"/>
                  <a:pt x="11669" y="4892"/>
                </a:cubicBezTo>
                <a:cubicBezTo>
                  <a:pt x="11669" y="4102"/>
                  <a:pt x="10987" y="3592"/>
                  <a:pt x="10307" y="3592"/>
                </a:cubicBezTo>
                <a:cubicBezTo>
                  <a:pt x="10151" y="3592"/>
                  <a:pt x="9994" y="3619"/>
                  <a:pt x="9846" y="3676"/>
                </a:cubicBezTo>
                <a:lnTo>
                  <a:pt x="3769" y="5925"/>
                </a:lnTo>
                <a:lnTo>
                  <a:pt x="7840" y="2157"/>
                </a:lnTo>
                <a:cubicBezTo>
                  <a:pt x="8084" y="1853"/>
                  <a:pt x="8084" y="1367"/>
                  <a:pt x="8084" y="1124"/>
                </a:cubicBezTo>
                <a:lnTo>
                  <a:pt x="8084" y="881"/>
                </a:lnTo>
                <a:cubicBezTo>
                  <a:pt x="7900" y="285"/>
                  <a:pt x="7441" y="0"/>
                  <a:pt x="6887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" name="Google Shape;1269;p37">
            <a:extLst>
              <a:ext uri="{FF2B5EF4-FFF2-40B4-BE49-F238E27FC236}">
                <a16:creationId xmlns:a16="http://schemas.microsoft.com/office/drawing/2014/main" id="{D8E1E1A3-B310-42DB-ACAF-3B57A80C1915}"/>
              </a:ext>
            </a:extLst>
          </p:cNvPr>
          <p:cNvSpPr/>
          <p:nvPr/>
        </p:nvSpPr>
        <p:spPr>
          <a:xfrm>
            <a:off x="8648763" y="2377108"/>
            <a:ext cx="884719" cy="646278"/>
          </a:xfrm>
          <a:custGeom>
            <a:avLst/>
            <a:gdLst/>
            <a:ahLst/>
            <a:cxnLst/>
            <a:rect l="l" t="t" r="r" b="b"/>
            <a:pathLst>
              <a:path w="38572" h="26896" extrusionOk="0">
                <a:moveTo>
                  <a:pt x="20643" y="1"/>
                </a:moveTo>
                <a:cubicBezTo>
                  <a:pt x="14423" y="1"/>
                  <a:pt x="8310" y="3669"/>
                  <a:pt x="5936" y="10063"/>
                </a:cubicBezTo>
                <a:lnTo>
                  <a:pt x="1134" y="21975"/>
                </a:lnTo>
                <a:cubicBezTo>
                  <a:pt x="0" y="24460"/>
                  <a:pt x="1650" y="26896"/>
                  <a:pt x="3993" y="26896"/>
                </a:cubicBezTo>
                <a:cubicBezTo>
                  <a:pt x="4287" y="26896"/>
                  <a:pt x="4591" y="26858"/>
                  <a:pt x="4902" y="26776"/>
                </a:cubicBezTo>
                <a:cubicBezTo>
                  <a:pt x="11527" y="25014"/>
                  <a:pt x="21615" y="20942"/>
                  <a:pt x="27693" y="13345"/>
                </a:cubicBezTo>
                <a:lnTo>
                  <a:pt x="38571" y="13588"/>
                </a:lnTo>
                <a:cubicBezTo>
                  <a:pt x="38571" y="13588"/>
                  <a:pt x="36080" y="8787"/>
                  <a:pt x="30975" y="3986"/>
                </a:cubicBezTo>
                <a:cubicBezTo>
                  <a:pt x="27984" y="1265"/>
                  <a:pt x="24295" y="1"/>
                  <a:pt x="20643" y="1"/>
                </a:cubicBezTo>
                <a:close/>
              </a:path>
            </a:pathLst>
          </a:custGeom>
          <a:solidFill>
            <a:srgbClr val="46160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" name="Google Shape;1270;p37">
            <a:extLst>
              <a:ext uri="{FF2B5EF4-FFF2-40B4-BE49-F238E27FC236}">
                <a16:creationId xmlns:a16="http://schemas.microsoft.com/office/drawing/2014/main" id="{127514F1-C532-4CF1-AE7C-2ABDCDFA2DAA}"/>
              </a:ext>
            </a:extLst>
          </p:cNvPr>
          <p:cNvSpPr/>
          <p:nvPr/>
        </p:nvSpPr>
        <p:spPr>
          <a:xfrm>
            <a:off x="9366181" y="2703611"/>
            <a:ext cx="464219" cy="718507"/>
          </a:xfrm>
          <a:custGeom>
            <a:avLst/>
            <a:gdLst/>
            <a:ahLst/>
            <a:cxnLst/>
            <a:rect l="l" t="t" r="r" b="b"/>
            <a:pathLst>
              <a:path w="20239" h="29902" extrusionOk="0">
                <a:moveTo>
                  <a:pt x="3039" y="0"/>
                </a:moveTo>
                <a:lnTo>
                  <a:pt x="0" y="5348"/>
                </a:lnTo>
                <a:lnTo>
                  <a:pt x="2735" y="6625"/>
                </a:lnTo>
                <a:cubicBezTo>
                  <a:pt x="4802" y="7840"/>
                  <a:pt x="6321" y="9907"/>
                  <a:pt x="6564" y="11912"/>
                </a:cubicBezTo>
                <a:lnTo>
                  <a:pt x="6807" y="14222"/>
                </a:lnTo>
                <a:lnTo>
                  <a:pt x="8326" y="23581"/>
                </a:lnTo>
                <a:lnTo>
                  <a:pt x="14161" y="22791"/>
                </a:lnTo>
                <a:lnTo>
                  <a:pt x="20238" y="29901"/>
                </a:lnTo>
                <a:lnTo>
                  <a:pt x="17686" y="14951"/>
                </a:lnTo>
                <a:lnTo>
                  <a:pt x="10089" y="547"/>
                </a:lnTo>
                <a:lnTo>
                  <a:pt x="7293" y="0"/>
                </a:ln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5" name="Google Shape;1271;p37">
            <a:extLst>
              <a:ext uri="{FF2B5EF4-FFF2-40B4-BE49-F238E27FC236}">
                <a16:creationId xmlns:a16="http://schemas.microsoft.com/office/drawing/2014/main" id="{BDC6DF30-1FE6-4790-86CD-A04EBA4E0A60}"/>
              </a:ext>
            </a:extLst>
          </p:cNvPr>
          <p:cNvSpPr/>
          <p:nvPr/>
        </p:nvSpPr>
        <p:spPr>
          <a:xfrm>
            <a:off x="9141010" y="2496603"/>
            <a:ext cx="353594" cy="372038"/>
          </a:xfrm>
          <a:custGeom>
            <a:avLst/>
            <a:gdLst/>
            <a:ahLst/>
            <a:cxnLst/>
            <a:rect l="l" t="t" r="r" b="b"/>
            <a:pathLst>
              <a:path w="15416" h="15483" extrusionOk="0">
                <a:moveTo>
                  <a:pt x="6299" y="1"/>
                </a:moveTo>
                <a:cubicBezTo>
                  <a:pt x="2922" y="1"/>
                  <a:pt x="0" y="3918"/>
                  <a:pt x="2707" y="13173"/>
                </a:cubicBezTo>
                <a:lnTo>
                  <a:pt x="11033" y="15483"/>
                </a:lnTo>
                <a:cubicBezTo>
                  <a:pt x="15415" y="6078"/>
                  <a:pt x="10504" y="1"/>
                  <a:pt x="6299" y="1"/>
                </a:cubicBez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6" name="Google Shape;1272;p37">
            <a:extLst>
              <a:ext uri="{FF2B5EF4-FFF2-40B4-BE49-F238E27FC236}">
                <a16:creationId xmlns:a16="http://schemas.microsoft.com/office/drawing/2014/main" id="{D43A86E1-8422-4746-A224-96B0790A291B}"/>
              </a:ext>
            </a:extLst>
          </p:cNvPr>
          <p:cNvSpPr/>
          <p:nvPr/>
        </p:nvSpPr>
        <p:spPr>
          <a:xfrm>
            <a:off x="9685393" y="2676314"/>
            <a:ext cx="1172347" cy="1512466"/>
          </a:xfrm>
          <a:custGeom>
            <a:avLst/>
            <a:gdLst/>
            <a:ahLst/>
            <a:cxnLst/>
            <a:rect l="l" t="t" r="r" b="b"/>
            <a:pathLst>
              <a:path w="51112" h="62944" extrusionOk="0">
                <a:moveTo>
                  <a:pt x="9875" y="1"/>
                </a:moveTo>
                <a:cubicBezTo>
                  <a:pt x="3950" y="1"/>
                  <a:pt x="1" y="1926"/>
                  <a:pt x="1" y="1926"/>
                </a:cubicBezTo>
                <a:lnTo>
                  <a:pt x="730" y="15054"/>
                </a:lnTo>
                <a:lnTo>
                  <a:pt x="244" y="23927"/>
                </a:lnTo>
                <a:cubicBezTo>
                  <a:pt x="244" y="23927"/>
                  <a:pt x="2796" y="36872"/>
                  <a:pt x="11365" y="44468"/>
                </a:cubicBezTo>
                <a:cubicBezTo>
                  <a:pt x="12642" y="45441"/>
                  <a:pt x="13918" y="46474"/>
                  <a:pt x="15680" y="47507"/>
                </a:cubicBezTo>
                <a:cubicBezTo>
                  <a:pt x="16957" y="47993"/>
                  <a:pt x="18233" y="48480"/>
                  <a:pt x="19752" y="49027"/>
                </a:cubicBezTo>
                <a:cubicBezTo>
                  <a:pt x="20238" y="49027"/>
                  <a:pt x="20725" y="49270"/>
                  <a:pt x="21272" y="49270"/>
                </a:cubicBezTo>
                <a:lnTo>
                  <a:pt x="31664" y="62944"/>
                </a:lnTo>
                <a:lnTo>
                  <a:pt x="50139" y="62944"/>
                </a:lnTo>
                <a:cubicBezTo>
                  <a:pt x="50139" y="62944"/>
                  <a:pt x="51112" y="49027"/>
                  <a:pt x="46067" y="33590"/>
                </a:cubicBezTo>
                <a:cubicBezTo>
                  <a:pt x="43819" y="26236"/>
                  <a:pt x="39990" y="18639"/>
                  <a:pt x="34156" y="12319"/>
                </a:cubicBezTo>
                <a:cubicBezTo>
                  <a:pt x="33913" y="12015"/>
                  <a:pt x="33913" y="11772"/>
                  <a:pt x="33670" y="11772"/>
                </a:cubicBezTo>
                <a:cubicBezTo>
                  <a:pt x="25092" y="2276"/>
                  <a:pt x="16316" y="1"/>
                  <a:pt x="9875" y="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7" name="Google Shape;1273;p37">
            <a:extLst>
              <a:ext uri="{FF2B5EF4-FFF2-40B4-BE49-F238E27FC236}">
                <a16:creationId xmlns:a16="http://schemas.microsoft.com/office/drawing/2014/main" id="{436E9084-F303-4B83-A30E-51CEE10BE8A7}"/>
              </a:ext>
            </a:extLst>
          </p:cNvPr>
          <p:cNvSpPr/>
          <p:nvPr/>
        </p:nvSpPr>
        <p:spPr>
          <a:xfrm>
            <a:off x="10288976" y="3166525"/>
            <a:ext cx="372219" cy="1022255"/>
          </a:xfrm>
          <a:custGeom>
            <a:avLst/>
            <a:gdLst/>
            <a:ahLst/>
            <a:cxnLst/>
            <a:rect l="l" t="t" r="r" b="b"/>
            <a:pathLst>
              <a:path w="16228" h="42543" extrusionOk="0">
                <a:moveTo>
                  <a:pt x="487" y="1"/>
                </a:moveTo>
                <a:lnTo>
                  <a:pt x="1" y="244"/>
                </a:lnTo>
                <a:cubicBezTo>
                  <a:pt x="15681" y="20786"/>
                  <a:pt x="15438" y="42300"/>
                  <a:pt x="15438" y="42543"/>
                </a:cubicBezTo>
                <a:lnTo>
                  <a:pt x="15984" y="42543"/>
                </a:lnTo>
                <a:cubicBezTo>
                  <a:pt x="15984" y="42300"/>
                  <a:pt x="16228" y="20482"/>
                  <a:pt x="487" y="1"/>
                </a:cubicBez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8" name="Google Shape;1274;p37">
            <a:extLst>
              <a:ext uri="{FF2B5EF4-FFF2-40B4-BE49-F238E27FC236}">
                <a16:creationId xmlns:a16="http://schemas.microsoft.com/office/drawing/2014/main" id="{9E2E4605-F277-4C1F-B059-19E5E12E3245}"/>
              </a:ext>
            </a:extLst>
          </p:cNvPr>
          <p:cNvSpPr/>
          <p:nvPr/>
        </p:nvSpPr>
        <p:spPr>
          <a:xfrm>
            <a:off x="9725832" y="2759094"/>
            <a:ext cx="243956" cy="30709"/>
          </a:xfrm>
          <a:custGeom>
            <a:avLst/>
            <a:gdLst/>
            <a:ahLst/>
            <a:cxnLst/>
            <a:rect l="l" t="t" r="r" b="b"/>
            <a:pathLst>
              <a:path w="10636" h="1278" extrusionOk="0">
                <a:moveTo>
                  <a:pt x="10393" y="1"/>
                </a:moveTo>
                <a:lnTo>
                  <a:pt x="0" y="730"/>
                </a:lnTo>
                <a:lnTo>
                  <a:pt x="0" y="1277"/>
                </a:lnTo>
                <a:lnTo>
                  <a:pt x="10636" y="487"/>
                </a:lnTo>
                <a:lnTo>
                  <a:pt x="103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9" name="Google Shape;1275;p37">
            <a:extLst>
              <a:ext uri="{FF2B5EF4-FFF2-40B4-BE49-F238E27FC236}">
                <a16:creationId xmlns:a16="http://schemas.microsoft.com/office/drawing/2014/main" id="{C5AD6B9B-DEF5-44A9-A495-38138AF6ADF3}"/>
              </a:ext>
            </a:extLst>
          </p:cNvPr>
          <p:cNvSpPr/>
          <p:nvPr/>
        </p:nvSpPr>
        <p:spPr>
          <a:xfrm>
            <a:off x="10045043" y="3147542"/>
            <a:ext cx="401486" cy="1041238"/>
          </a:xfrm>
          <a:custGeom>
            <a:avLst/>
            <a:gdLst/>
            <a:ahLst/>
            <a:cxnLst/>
            <a:rect l="l" t="t" r="r" b="b"/>
            <a:pathLst>
              <a:path w="17504" h="43333" extrusionOk="0">
                <a:moveTo>
                  <a:pt x="6564" y="1"/>
                </a:moveTo>
                <a:lnTo>
                  <a:pt x="0" y="27896"/>
                </a:lnTo>
                <a:cubicBezTo>
                  <a:pt x="1277" y="28382"/>
                  <a:pt x="2553" y="28869"/>
                  <a:pt x="4072" y="29416"/>
                </a:cubicBezTo>
                <a:cubicBezTo>
                  <a:pt x="4558" y="29416"/>
                  <a:pt x="5045" y="29659"/>
                  <a:pt x="5592" y="29659"/>
                </a:cubicBezTo>
                <a:lnTo>
                  <a:pt x="5835" y="43333"/>
                </a:lnTo>
                <a:lnTo>
                  <a:pt x="17503" y="43333"/>
                </a:lnTo>
                <a:cubicBezTo>
                  <a:pt x="17199" y="33974"/>
                  <a:pt x="15680" y="14951"/>
                  <a:pt x="6564" y="1"/>
                </a:cubicBez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0" name="Google Shape;1276;p37">
            <a:extLst>
              <a:ext uri="{FF2B5EF4-FFF2-40B4-BE49-F238E27FC236}">
                <a16:creationId xmlns:a16="http://schemas.microsoft.com/office/drawing/2014/main" id="{664BCD06-3A0C-4A73-9C48-9CC3682845DE}"/>
              </a:ext>
            </a:extLst>
          </p:cNvPr>
          <p:cNvSpPr/>
          <p:nvPr/>
        </p:nvSpPr>
        <p:spPr>
          <a:xfrm>
            <a:off x="9498596" y="2686094"/>
            <a:ext cx="209137" cy="480455"/>
          </a:xfrm>
          <a:custGeom>
            <a:avLst/>
            <a:gdLst/>
            <a:ahLst/>
            <a:cxnLst/>
            <a:rect l="l" t="t" r="r" b="b"/>
            <a:pathLst>
              <a:path w="9118" h="19995" extrusionOk="0">
                <a:moveTo>
                  <a:pt x="3587" y="0"/>
                </a:moveTo>
                <a:lnTo>
                  <a:pt x="1" y="18232"/>
                </a:lnTo>
                <a:lnTo>
                  <a:pt x="9117" y="19995"/>
                </a:lnTo>
                <a:lnTo>
                  <a:pt x="8145" y="1519"/>
                </a:lnTo>
                <a:lnTo>
                  <a:pt x="3587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1" name="Google Shape;1277;p37">
            <a:extLst>
              <a:ext uri="{FF2B5EF4-FFF2-40B4-BE49-F238E27FC236}">
                <a16:creationId xmlns:a16="http://schemas.microsoft.com/office/drawing/2014/main" id="{DEAD1AC6-194D-4CD9-96B7-C71FBA076C8C}"/>
              </a:ext>
            </a:extLst>
          </p:cNvPr>
          <p:cNvSpPr/>
          <p:nvPr/>
        </p:nvSpPr>
        <p:spPr>
          <a:xfrm>
            <a:off x="9626858" y="3147542"/>
            <a:ext cx="203542" cy="274577"/>
          </a:xfrm>
          <a:custGeom>
            <a:avLst/>
            <a:gdLst/>
            <a:ahLst/>
            <a:cxnLst/>
            <a:rect l="l" t="t" r="r" b="b"/>
            <a:pathLst>
              <a:path w="8874" h="11427" extrusionOk="0">
                <a:moveTo>
                  <a:pt x="0" y="1"/>
                </a:moveTo>
                <a:lnTo>
                  <a:pt x="2796" y="4316"/>
                </a:lnTo>
                <a:lnTo>
                  <a:pt x="8873" y="11426"/>
                </a:lnTo>
                <a:lnTo>
                  <a:pt x="3829" y="2067"/>
                </a:lnTo>
                <a:lnTo>
                  <a:pt x="3525" y="791"/>
                </a:lnTo>
                <a:lnTo>
                  <a:pt x="1520" y="305"/>
                </a:lnTo>
                <a:lnTo>
                  <a:pt x="0" y="1"/>
                </a:lnTo>
                <a:close/>
                <a:moveTo>
                  <a:pt x="8873" y="11426"/>
                </a:moveTo>
                <a:lnTo>
                  <a:pt x="8873" y="11426"/>
                </a:lnTo>
                <a:lnTo>
                  <a:pt x="8873" y="11426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2" name="Google Shape;1278;p37">
            <a:extLst>
              <a:ext uri="{FF2B5EF4-FFF2-40B4-BE49-F238E27FC236}">
                <a16:creationId xmlns:a16="http://schemas.microsoft.com/office/drawing/2014/main" id="{91D84EFD-09BA-4013-B844-DF706F1450C7}"/>
              </a:ext>
            </a:extLst>
          </p:cNvPr>
          <p:cNvSpPr/>
          <p:nvPr/>
        </p:nvSpPr>
        <p:spPr>
          <a:xfrm>
            <a:off x="9034423" y="2691934"/>
            <a:ext cx="289968" cy="213232"/>
          </a:xfrm>
          <a:custGeom>
            <a:avLst/>
            <a:gdLst/>
            <a:ahLst/>
            <a:cxnLst/>
            <a:rect l="l" t="t" r="r" b="b"/>
            <a:pathLst>
              <a:path w="12642" h="8874" extrusionOk="0">
                <a:moveTo>
                  <a:pt x="2006" y="0"/>
                </a:moveTo>
                <a:lnTo>
                  <a:pt x="0" y="1519"/>
                </a:lnTo>
                <a:lnTo>
                  <a:pt x="10879" y="8873"/>
                </a:lnTo>
                <a:lnTo>
                  <a:pt x="12641" y="5288"/>
                </a:lnTo>
                <a:lnTo>
                  <a:pt x="2006" y="0"/>
                </a:lnTo>
                <a:close/>
              </a:path>
            </a:pathLst>
          </a:custGeom>
          <a:solidFill>
            <a:srgbClr val="46160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3" name="Google Shape;1279;p37">
            <a:extLst>
              <a:ext uri="{FF2B5EF4-FFF2-40B4-BE49-F238E27FC236}">
                <a16:creationId xmlns:a16="http://schemas.microsoft.com/office/drawing/2014/main" id="{8EEFA1C8-4ED7-40A7-8334-03865C89C86B}"/>
              </a:ext>
            </a:extLst>
          </p:cNvPr>
          <p:cNvSpPr/>
          <p:nvPr/>
        </p:nvSpPr>
        <p:spPr>
          <a:xfrm>
            <a:off x="8935451" y="3016129"/>
            <a:ext cx="157531" cy="108082"/>
          </a:xfrm>
          <a:custGeom>
            <a:avLst/>
            <a:gdLst/>
            <a:ahLst/>
            <a:cxnLst/>
            <a:rect l="l" t="t" r="r" b="b"/>
            <a:pathLst>
              <a:path w="6868" h="4498" extrusionOk="0">
                <a:moveTo>
                  <a:pt x="6321" y="0"/>
                </a:moveTo>
                <a:cubicBezTo>
                  <a:pt x="6154" y="0"/>
                  <a:pt x="5956" y="61"/>
                  <a:pt x="5834" y="182"/>
                </a:cubicBezTo>
                <a:cubicBezTo>
                  <a:pt x="5348" y="669"/>
                  <a:pt x="5105" y="912"/>
                  <a:pt x="4558" y="1216"/>
                </a:cubicBezTo>
                <a:cubicBezTo>
                  <a:pt x="4315" y="1459"/>
                  <a:pt x="3829" y="1702"/>
                  <a:pt x="3586" y="1945"/>
                </a:cubicBezTo>
                <a:cubicBezTo>
                  <a:pt x="3039" y="1945"/>
                  <a:pt x="2796" y="2188"/>
                  <a:pt x="2310" y="2431"/>
                </a:cubicBezTo>
                <a:cubicBezTo>
                  <a:pt x="1763" y="2431"/>
                  <a:pt x="1276" y="2735"/>
                  <a:pt x="790" y="2735"/>
                </a:cubicBezTo>
                <a:lnTo>
                  <a:pt x="243" y="2735"/>
                </a:lnTo>
                <a:cubicBezTo>
                  <a:pt x="0" y="2978"/>
                  <a:pt x="0" y="3221"/>
                  <a:pt x="243" y="3464"/>
                </a:cubicBezTo>
                <a:cubicBezTo>
                  <a:pt x="790" y="3950"/>
                  <a:pt x="1520" y="4497"/>
                  <a:pt x="2310" y="4497"/>
                </a:cubicBezTo>
                <a:cubicBezTo>
                  <a:pt x="3039" y="4497"/>
                  <a:pt x="3829" y="4497"/>
                  <a:pt x="4558" y="4254"/>
                </a:cubicBezTo>
                <a:cubicBezTo>
                  <a:pt x="5348" y="3707"/>
                  <a:pt x="5834" y="3221"/>
                  <a:pt x="6321" y="2735"/>
                </a:cubicBezTo>
                <a:cubicBezTo>
                  <a:pt x="6625" y="1945"/>
                  <a:pt x="6868" y="1216"/>
                  <a:pt x="6868" y="425"/>
                </a:cubicBezTo>
                <a:cubicBezTo>
                  <a:pt x="6868" y="425"/>
                  <a:pt x="6625" y="425"/>
                  <a:pt x="6625" y="182"/>
                </a:cubicBezTo>
                <a:cubicBezTo>
                  <a:pt x="6625" y="61"/>
                  <a:pt x="6488" y="0"/>
                  <a:pt x="6321" y="0"/>
                </a:cubicBezTo>
                <a:close/>
              </a:path>
            </a:pathLst>
          </a:custGeom>
          <a:solidFill>
            <a:srgbClr val="46160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4" name="Google Shape;1280;p37">
            <a:extLst>
              <a:ext uri="{FF2B5EF4-FFF2-40B4-BE49-F238E27FC236}">
                <a16:creationId xmlns:a16="http://schemas.microsoft.com/office/drawing/2014/main" id="{7FA297AD-4C0F-4086-97F3-DD1DB067C442}"/>
              </a:ext>
            </a:extLst>
          </p:cNvPr>
          <p:cNvSpPr/>
          <p:nvPr/>
        </p:nvSpPr>
        <p:spPr>
          <a:xfrm>
            <a:off x="9254662" y="3220566"/>
            <a:ext cx="98995" cy="122690"/>
          </a:xfrm>
          <a:custGeom>
            <a:avLst/>
            <a:gdLst/>
            <a:ahLst/>
            <a:cxnLst/>
            <a:rect l="l" t="t" r="r" b="b"/>
            <a:pathLst>
              <a:path w="4316" h="5106" extrusionOk="0">
                <a:moveTo>
                  <a:pt x="4315" y="0"/>
                </a:moveTo>
                <a:cubicBezTo>
                  <a:pt x="4315" y="0"/>
                  <a:pt x="0" y="791"/>
                  <a:pt x="0" y="5106"/>
                </a:cubicBezTo>
                <a:lnTo>
                  <a:pt x="547" y="5106"/>
                </a:lnTo>
                <a:cubicBezTo>
                  <a:pt x="547" y="1034"/>
                  <a:pt x="4315" y="547"/>
                  <a:pt x="4315" y="547"/>
                </a:cubicBezTo>
                <a:lnTo>
                  <a:pt x="4315" y="0"/>
                </a:ln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" name="Google Shape;1281;p37">
            <a:extLst>
              <a:ext uri="{FF2B5EF4-FFF2-40B4-BE49-F238E27FC236}">
                <a16:creationId xmlns:a16="http://schemas.microsoft.com/office/drawing/2014/main" id="{A5AF63F6-9031-4F69-BA79-2479857DBD58}"/>
              </a:ext>
            </a:extLst>
          </p:cNvPr>
          <p:cNvSpPr/>
          <p:nvPr/>
        </p:nvSpPr>
        <p:spPr>
          <a:xfrm>
            <a:off x="9052543" y="3124187"/>
            <a:ext cx="115717" cy="127065"/>
          </a:xfrm>
          <a:custGeom>
            <a:avLst/>
            <a:gdLst/>
            <a:ahLst/>
            <a:cxnLst/>
            <a:rect l="l" t="t" r="r" b="b"/>
            <a:pathLst>
              <a:path w="5045" h="5288" extrusionOk="0">
                <a:moveTo>
                  <a:pt x="2006" y="0"/>
                </a:moveTo>
                <a:lnTo>
                  <a:pt x="1763" y="243"/>
                </a:lnTo>
                <a:cubicBezTo>
                  <a:pt x="4254" y="2249"/>
                  <a:pt x="4558" y="3768"/>
                  <a:pt x="4011" y="4558"/>
                </a:cubicBezTo>
                <a:cubicBezTo>
                  <a:pt x="3826" y="4744"/>
                  <a:pt x="3490" y="4859"/>
                  <a:pt x="3047" y="4859"/>
                </a:cubicBezTo>
                <a:cubicBezTo>
                  <a:pt x="2330" y="4859"/>
                  <a:pt x="1333" y="4558"/>
                  <a:pt x="243" y="3768"/>
                </a:cubicBezTo>
                <a:lnTo>
                  <a:pt x="0" y="4315"/>
                </a:lnTo>
                <a:cubicBezTo>
                  <a:pt x="973" y="5045"/>
                  <a:pt x="2006" y="5288"/>
                  <a:pt x="3039" y="5288"/>
                </a:cubicBezTo>
                <a:cubicBezTo>
                  <a:pt x="3525" y="5288"/>
                  <a:pt x="4254" y="5045"/>
                  <a:pt x="4558" y="4802"/>
                </a:cubicBezTo>
                <a:cubicBezTo>
                  <a:pt x="5044" y="3768"/>
                  <a:pt x="4801" y="2006"/>
                  <a:pt x="2006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" name="Google Shape;1282;p37">
            <a:extLst>
              <a:ext uri="{FF2B5EF4-FFF2-40B4-BE49-F238E27FC236}">
                <a16:creationId xmlns:a16="http://schemas.microsoft.com/office/drawing/2014/main" id="{00CFA9C9-87C9-4672-B199-2525CF48926F}"/>
              </a:ext>
            </a:extLst>
          </p:cNvPr>
          <p:cNvSpPr/>
          <p:nvPr/>
        </p:nvSpPr>
        <p:spPr>
          <a:xfrm>
            <a:off x="8586949" y="2962448"/>
            <a:ext cx="163126" cy="423146"/>
          </a:xfrm>
          <a:custGeom>
            <a:avLst/>
            <a:gdLst/>
            <a:ahLst/>
            <a:cxnLst/>
            <a:rect l="l" t="t" r="r" b="b"/>
            <a:pathLst>
              <a:path w="7112" h="17610" extrusionOk="0">
                <a:moveTo>
                  <a:pt x="5964" y="1"/>
                </a:moveTo>
                <a:cubicBezTo>
                  <a:pt x="5653" y="1"/>
                  <a:pt x="5349" y="137"/>
                  <a:pt x="5106" y="411"/>
                </a:cubicBezTo>
                <a:lnTo>
                  <a:pt x="244" y="5698"/>
                </a:lnTo>
                <a:lnTo>
                  <a:pt x="1" y="17610"/>
                </a:lnTo>
                <a:lnTo>
                  <a:pt x="4802" y="14085"/>
                </a:lnTo>
                <a:lnTo>
                  <a:pt x="4316" y="5941"/>
                </a:lnTo>
                <a:lnTo>
                  <a:pt x="6868" y="1626"/>
                </a:lnTo>
                <a:cubicBezTo>
                  <a:pt x="7111" y="1140"/>
                  <a:pt x="7111" y="654"/>
                  <a:pt x="6868" y="411"/>
                </a:cubicBezTo>
                <a:cubicBezTo>
                  <a:pt x="6595" y="137"/>
                  <a:pt x="6276" y="1"/>
                  <a:pt x="5964" y="1"/>
                </a:cubicBez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7" name="Google Shape;1283;p37">
            <a:extLst>
              <a:ext uri="{FF2B5EF4-FFF2-40B4-BE49-F238E27FC236}">
                <a16:creationId xmlns:a16="http://schemas.microsoft.com/office/drawing/2014/main" id="{7842992B-558B-49D5-97EB-C74AF34F2F15}"/>
              </a:ext>
            </a:extLst>
          </p:cNvPr>
          <p:cNvSpPr/>
          <p:nvPr/>
        </p:nvSpPr>
        <p:spPr>
          <a:xfrm>
            <a:off x="8557681" y="3026173"/>
            <a:ext cx="465595" cy="912900"/>
          </a:xfrm>
          <a:custGeom>
            <a:avLst/>
            <a:gdLst/>
            <a:ahLst/>
            <a:cxnLst/>
            <a:rect l="l" t="t" r="r" b="b"/>
            <a:pathLst>
              <a:path w="20299" h="37992" extrusionOk="0">
                <a:moveTo>
                  <a:pt x="14970" y="0"/>
                </a:moveTo>
                <a:cubicBezTo>
                  <a:pt x="14737" y="0"/>
                  <a:pt x="14476" y="81"/>
                  <a:pt x="14222" y="251"/>
                </a:cubicBezTo>
                <a:lnTo>
                  <a:pt x="6625" y="4566"/>
                </a:lnTo>
                <a:lnTo>
                  <a:pt x="547" y="13196"/>
                </a:lnTo>
                <a:cubicBezTo>
                  <a:pt x="0" y="13925"/>
                  <a:pt x="0" y="14958"/>
                  <a:pt x="547" y="15687"/>
                </a:cubicBezTo>
                <a:lnTo>
                  <a:pt x="13188" y="37991"/>
                </a:lnTo>
                <a:lnTo>
                  <a:pt x="16227" y="33433"/>
                </a:lnTo>
                <a:cubicBezTo>
                  <a:pt x="19023" y="29361"/>
                  <a:pt x="19023" y="24074"/>
                  <a:pt x="16470" y="20002"/>
                </a:cubicBezTo>
                <a:lnTo>
                  <a:pt x="15984" y="19273"/>
                </a:lnTo>
                <a:lnTo>
                  <a:pt x="17017" y="12952"/>
                </a:lnTo>
                <a:lnTo>
                  <a:pt x="19752" y="9610"/>
                </a:lnTo>
                <a:cubicBezTo>
                  <a:pt x="20299" y="9367"/>
                  <a:pt x="20299" y="8637"/>
                  <a:pt x="20056" y="8090"/>
                </a:cubicBezTo>
                <a:cubicBezTo>
                  <a:pt x="19755" y="7689"/>
                  <a:pt x="19325" y="7509"/>
                  <a:pt x="18908" y="7509"/>
                </a:cubicBezTo>
                <a:cubicBezTo>
                  <a:pt x="18567" y="7509"/>
                  <a:pt x="18235" y="7629"/>
                  <a:pt x="17990" y="7847"/>
                </a:cubicBezTo>
                <a:lnTo>
                  <a:pt x="13431" y="11433"/>
                </a:lnTo>
                <a:lnTo>
                  <a:pt x="13431" y="11433"/>
                </a:lnTo>
                <a:lnTo>
                  <a:pt x="14222" y="9124"/>
                </a:lnTo>
                <a:lnTo>
                  <a:pt x="19023" y="5842"/>
                </a:lnTo>
                <a:cubicBezTo>
                  <a:pt x="19266" y="5599"/>
                  <a:pt x="19509" y="5356"/>
                  <a:pt x="19509" y="5052"/>
                </a:cubicBezTo>
                <a:cubicBezTo>
                  <a:pt x="19509" y="4200"/>
                  <a:pt x="18763" y="3488"/>
                  <a:pt x="18046" y="3488"/>
                </a:cubicBezTo>
                <a:cubicBezTo>
                  <a:pt x="17945" y="3488"/>
                  <a:pt x="17844" y="3502"/>
                  <a:pt x="17746" y="3532"/>
                </a:cubicBezTo>
                <a:lnTo>
                  <a:pt x="11669" y="5842"/>
                </a:lnTo>
                <a:lnTo>
                  <a:pt x="15498" y="2013"/>
                </a:lnTo>
                <a:cubicBezTo>
                  <a:pt x="15984" y="1770"/>
                  <a:pt x="15984" y="1527"/>
                  <a:pt x="15984" y="1041"/>
                </a:cubicBezTo>
                <a:lnTo>
                  <a:pt x="15741" y="798"/>
                </a:lnTo>
                <a:cubicBezTo>
                  <a:pt x="15741" y="283"/>
                  <a:pt x="15406" y="0"/>
                  <a:pt x="14970" y="0"/>
                </a:cubicBez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8" name="Google Shape;1284;p37">
            <a:extLst>
              <a:ext uri="{FF2B5EF4-FFF2-40B4-BE49-F238E27FC236}">
                <a16:creationId xmlns:a16="http://schemas.microsoft.com/office/drawing/2014/main" id="{21350091-A8AE-46E5-9469-80BE358EB7CF}"/>
              </a:ext>
            </a:extLst>
          </p:cNvPr>
          <p:cNvSpPr/>
          <p:nvPr/>
        </p:nvSpPr>
        <p:spPr>
          <a:xfrm>
            <a:off x="8913133" y="4085073"/>
            <a:ext cx="1324303" cy="480359"/>
          </a:xfrm>
          <a:custGeom>
            <a:avLst/>
            <a:gdLst/>
            <a:ahLst/>
            <a:cxnLst/>
            <a:rect l="l" t="t" r="r" b="b"/>
            <a:pathLst>
              <a:path w="57737" h="19991" extrusionOk="0">
                <a:moveTo>
                  <a:pt x="57736" y="1"/>
                </a:moveTo>
                <a:lnTo>
                  <a:pt x="4802" y="5349"/>
                </a:lnTo>
                <a:lnTo>
                  <a:pt x="1" y="10150"/>
                </a:lnTo>
                <a:cubicBezTo>
                  <a:pt x="5672" y="12876"/>
                  <a:pt x="22475" y="19991"/>
                  <a:pt x="38423" y="19991"/>
                </a:cubicBezTo>
                <a:cubicBezTo>
                  <a:pt x="44520" y="19991"/>
                  <a:pt x="50493" y="18951"/>
                  <a:pt x="55670" y="16228"/>
                </a:cubicBezTo>
                <a:lnTo>
                  <a:pt x="57736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9" name="Google Shape;1285;p37">
            <a:extLst>
              <a:ext uri="{FF2B5EF4-FFF2-40B4-BE49-F238E27FC236}">
                <a16:creationId xmlns:a16="http://schemas.microsoft.com/office/drawing/2014/main" id="{D6FF26AA-0D6D-4A6D-921A-D3C00523271D}"/>
              </a:ext>
            </a:extLst>
          </p:cNvPr>
          <p:cNvSpPr/>
          <p:nvPr/>
        </p:nvSpPr>
        <p:spPr>
          <a:xfrm>
            <a:off x="9656126" y="2703611"/>
            <a:ext cx="365246" cy="1131778"/>
          </a:xfrm>
          <a:custGeom>
            <a:avLst/>
            <a:gdLst/>
            <a:ahLst/>
            <a:cxnLst/>
            <a:rect l="l" t="t" r="r" b="b"/>
            <a:pathLst>
              <a:path w="15924" h="47101" extrusionOk="0">
                <a:moveTo>
                  <a:pt x="3282" y="0"/>
                </a:moveTo>
                <a:lnTo>
                  <a:pt x="1277" y="790"/>
                </a:lnTo>
                <a:cubicBezTo>
                  <a:pt x="0" y="21028"/>
                  <a:pt x="8873" y="47100"/>
                  <a:pt x="8873" y="47100"/>
                </a:cubicBezTo>
                <a:lnTo>
                  <a:pt x="15923" y="46128"/>
                </a:lnTo>
                <a:cubicBezTo>
                  <a:pt x="15923" y="46128"/>
                  <a:pt x="2796" y="4802"/>
                  <a:pt x="32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0" name="Google Shape;1286;p37">
            <a:extLst>
              <a:ext uri="{FF2B5EF4-FFF2-40B4-BE49-F238E27FC236}">
                <a16:creationId xmlns:a16="http://schemas.microsoft.com/office/drawing/2014/main" id="{5C87E27E-CF63-40CE-8A2C-948CE0F9260C}"/>
              </a:ext>
            </a:extLst>
          </p:cNvPr>
          <p:cNvSpPr/>
          <p:nvPr/>
        </p:nvSpPr>
        <p:spPr>
          <a:xfrm>
            <a:off x="9736978" y="2740111"/>
            <a:ext cx="737419" cy="1734900"/>
          </a:xfrm>
          <a:custGeom>
            <a:avLst/>
            <a:gdLst/>
            <a:ahLst/>
            <a:cxnLst/>
            <a:rect l="l" t="t" r="r" b="b"/>
            <a:pathLst>
              <a:path w="32150" h="72201" extrusionOk="0">
                <a:moveTo>
                  <a:pt x="7354" y="1"/>
                </a:moveTo>
                <a:lnTo>
                  <a:pt x="0" y="57979"/>
                </a:lnTo>
                <a:lnTo>
                  <a:pt x="19752" y="72201"/>
                </a:lnTo>
                <a:lnTo>
                  <a:pt x="24310" y="36222"/>
                </a:lnTo>
                <a:cubicBezTo>
                  <a:pt x="32150" y="14465"/>
                  <a:pt x="19752" y="1034"/>
                  <a:pt x="7354" y="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1" name="Google Shape;1287;p37">
            <a:extLst>
              <a:ext uri="{FF2B5EF4-FFF2-40B4-BE49-F238E27FC236}">
                <a16:creationId xmlns:a16="http://schemas.microsoft.com/office/drawing/2014/main" id="{5B861DA2-E9A2-4B0E-8C71-191481BE0894}"/>
              </a:ext>
            </a:extLst>
          </p:cNvPr>
          <p:cNvSpPr/>
          <p:nvPr/>
        </p:nvSpPr>
        <p:spPr>
          <a:xfrm>
            <a:off x="9824803" y="2759094"/>
            <a:ext cx="150557" cy="1253003"/>
          </a:xfrm>
          <a:custGeom>
            <a:avLst/>
            <a:gdLst/>
            <a:ahLst/>
            <a:cxnLst/>
            <a:rect l="l" t="t" r="r" b="b"/>
            <a:pathLst>
              <a:path w="6564" h="52146" extrusionOk="0">
                <a:moveTo>
                  <a:pt x="6564" y="1"/>
                </a:moveTo>
                <a:lnTo>
                  <a:pt x="3282" y="244"/>
                </a:lnTo>
                <a:lnTo>
                  <a:pt x="3525" y="730"/>
                </a:lnTo>
                <a:lnTo>
                  <a:pt x="5834" y="487"/>
                </a:lnTo>
                <a:lnTo>
                  <a:pt x="0" y="52145"/>
                </a:lnTo>
                <a:lnTo>
                  <a:pt x="486" y="52145"/>
                </a:lnTo>
                <a:lnTo>
                  <a:pt x="6564" y="244"/>
                </a:lnTo>
                <a:lnTo>
                  <a:pt x="6564" y="1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2" name="Google Shape;1288;p37">
            <a:extLst>
              <a:ext uri="{FF2B5EF4-FFF2-40B4-BE49-F238E27FC236}">
                <a16:creationId xmlns:a16="http://schemas.microsoft.com/office/drawing/2014/main" id="{66220D20-3BB8-4FE3-AFC9-DD0ABF53523D}"/>
              </a:ext>
            </a:extLst>
          </p:cNvPr>
          <p:cNvSpPr/>
          <p:nvPr/>
        </p:nvSpPr>
        <p:spPr>
          <a:xfrm>
            <a:off x="9760672" y="3981388"/>
            <a:ext cx="469793" cy="170892"/>
          </a:xfrm>
          <a:custGeom>
            <a:avLst/>
            <a:gdLst/>
            <a:ahLst/>
            <a:cxnLst/>
            <a:rect l="l" t="t" r="r" b="b"/>
            <a:pathLst>
              <a:path w="20482" h="7112" extrusionOk="0">
                <a:moveTo>
                  <a:pt x="0" y="1"/>
                </a:moveTo>
                <a:lnTo>
                  <a:pt x="0" y="548"/>
                </a:lnTo>
                <a:lnTo>
                  <a:pt x="20238" y="7111"/>
                </a:lnTo>
                <a:lnTo>
                  <a:pt x="20481" y="6625"/>
                </a:lnTo>
                <a:lnTo>
                  <a:pt x="0" y="1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3" name="Google Shape;1289;p37">
            <a:extLst>
              <a:ext uri="{FF2B5EF4-FFF2-40B4-BE49-F238E27FC236}">
                <a16:creationId xmlns:a16="http://schemas.microsoft.com/office/drawing/2014/main" id="{37504857-D260-43E8-BD57-37C8627C710B}"/>
              </a:ext>
            </a:extLst>
          </p:cNvPr>
          <p:cNvSpPr/>
          <p:nvPr/>
        </p:nvSpPr>
        <p:spPr>
          <a:xfrm>
            <a:off x="8599495" y="4602051"/>
            <a:ext cx="145006" cy="451044"/>
          </a:xfrm>
          <a:custGeom>
            <a:avLst/>
            <a:gdLst/>
            <a:ahLst/>
            <a:cxnLst/>
            <a:rect l="l" t="t" r="r" b="b"/>
            <a:pathLst>
              <a:path w="6322" h="18771" extrusionOk="0">
                <a:moveTo>
                  <a:pt x="2492" y="0"/>
                </a:moveTo>
                <a:lnTo>
                  <a:pt x="1" y="11669"/>
                </a:lnTo>
                <a:lnTo>
                  <a:pt x="3039" y="17989"/>
                </a:lnTo>
                <a:cubicBezTo>
                  <a:pt x="3193" y="18489"/>
                  <a:pt x="3639" y="18770"/>
                  <a:pt x="4085" y="18770"/>
                </a:cubicBezTo>
                <a:cubicBezTo>
                  <a:pt x="4343" y="18770"/>
                  <a:pt x="4601" y="18676"/>
                  <a:pt x="4802" y="18475"/>
                </a:cubicBezTo>
                <a:cubicBezTo>
                  <a:pt x="5045" y="18232"/>
                  <a:pt x="5288" y="17746"/>
                  <a:pt x="5045" y="17503"/>
                </a:cubicBezTo>
                <a:lnTo>
                  <a:pt x="3769" y="12155"/>
                </a:lnTo>
                <a:lnTo>
                  <a:pt x="6321" y="4801"/>
                </a:lnTo>
                <a:lnTo>
                  <a:pt x="2492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4" name="Google Shape;1290;p37">
            <a:extLst>
              <a:ext uri="{FF2B5EF4-FFF2-40B4-BE49-F238E27FC236}">
                <a16:creationId xmlns:a16="http://schemas.microsoft.com/office/drawing/2014/main" id="{46EAAF17-CB42-4CE5-995B-66FF3650BBAF}"/>
              </a:ext>
            </a:extLst>
          </p:cNvPr>
          <p:cNvSpPr/>
          <p:nvPr/>
        </p:nvSpPr>
        <p:spPr>
          <a:xfrm>
            <a:off x="8656654" y="4565527"/>
            <a:ext cx="284394" cy="465244"/>
          </a:xfrm>
          <a:custGeom>
            <a:avLst/>
            <a:gdLst/>
            <a:ahLst/>
            <a:cxnLst/>
            <a:rect l="l" t="t" r="r" b="b"/>
            <a:pathLst>
              <a:path w="12399" h="19362" extrusionOk="0">
                <a:moveTo>
                  <a:pt x="7597" y="1"/>
                </a:moveTo>
                <a:lnTo>
                  <a:pt x="0" y="1763"/>
                </a:lnTo>
                <a:lnTo>
                  <a:pt x="4072" y="12946"/>
                </a:lnTo>
                <a:lnTo>
                  <a:pt x="10150" y="19023"/>
                </a:lnTo>
                <a:cubicBezTo>
                  <a:pt x="10477" y="19242"/>
                  <a:pt x="10818" y="19362"/>
                  <a:pt x="11137" y="19362"/>
                </a:cubicBezTo>
                <a:cubicBezTo>
                  <a:pt x="11528" y="19362"/>
                  <a:pt x="11888" y="19181"/>
                  <a:pt x="12155" y="18780"/>
                </a:cubicBezTo>
                <a:cubicBezTo>
                  <a:pt x="12398" y="18476"/>
                  <a:pt x="12398" y="17990"/>
                  <a:pt x="12155" y="17747"/>
                </a:cubicBezTo>
                <a:lnTo>
                  <a:pt x="7840" y="10636"/>
                </a:lnTo>
                <a:lnTo>
                  <a:pt x="7597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5" name="Google Shape;1291;p37">
            <a:extLst>
              <a:ext uri="{FF2B5EF4-FFF2-40B4-BE49-F238E27FC236}">
                <a16:creationId xmlns:a16="http://schemas.microsoft.com/office/drawing/2014/main" id="{EEC7EFDA-A1CE-4D7F-B950-03D0ACA07171}"/>
              </a:ext>
            </a:extLst>
          </p:cNvPr>
          <p:cNvSpPr/>
          <p:nvPr/>
        </p:nvSpPr>
        <p:spPr>
          <a:xfrm>
            <a:off x="8656654" y="4213602"/>
            <a:ext cx="511605" cy="443956"/>
          </a:xfrm>
          <a:custGeom>
            <a:avLst/>
            <a:gdLst/>
            <a:ahLst/>
            <a:cxnLst/>
            <a:rect l="l" t="t" r="r" b="b"/>
            <a:pathLst>
              <a:path w="22305" h="18476" extrusionOk="0">
                <a:moveTo>
                  <a:pt x="15984" y="0"/>
                </a:moveTo>
                <a:lnTo>
                  <a:pt x="0" y="16409"/>
                </a:lnTo>
                <a:lnTo>
                  <a:pt x="11912" y="16713"/>
                </a:lnTo>
                <a:lnTo>
                  <a:pt x="16713" y="18475"/>
                </a:lnTo>
                <a:lnTo>
                  <a:pt x="22304" y="5287"/>
                </a:lnTo>
                <a:lnTo>
                  <a:pt x="15984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6" name="Google Shape;1292;p37">
            <a:extLst>
              <a:ext uri="{FF2B5EF4-FFF2-40B4-BE49-F238E27FC236}">
                <a16:creationId xmlns:a16="http://schemas.microsoft.com/office/drawing/2014/main" id="{7E09BA21-16F4-4A71-B76F-99E2679E4F7D}"/>
              </a:ext>
            </a:extLst>
          </p:cNvPr>
          <p:cNvSpPr/>
          <p:nvPr/>
        </p:nvSpPr>
        <p:spPr>
          <a:xfrm>
            <a:off x="8750052" y="4596187"/>
            <a:ext cx="289968" cy="376291"/>
          </a:xfrm>
          <a:custGeom>
            <a:avLst/>
            <a:gdLst/>
            <a:ahLst/>
            <a:cxnLst/>
            <a:rect l="l" t="t" r="r" b="b"/>
            <a:pathLst>
              <a:path w="12642" h="15660" extrusionOk="0">
                <a:moveTo>
                  <a:pt x="7111" y="1"/>
                </a:moveTo>
                <a:lnTo>
                  <a:pt x="0" y="1034"/>
                </a:lnTo>
                <a:lnTo>
                  <a:pt x="4558" y="10880"/>
                </a:lnTo>
                <a:lnTo>
                  <a:pt x="10636" y="15438"/>
                </a:lnTo>
                <a:cubicBezTo>
                  <a:pt x="10842" y="15593"/>
                  <a:pt x="11074" y="15660"/>
                  <a:pt x="11304" y="15660"/>
                </a:cubicBezTo>
                <a:cubicBezTo>
                  <a:pt x="11887" y="15660"/>
                  <a:pt x="12467" y="15231"/>
                  <a:pt x="12641" y="14708"/>
                </a:cubicBezTo>
                <a:cubicBezTo>
                  <a:pt x="12641" y="14161"/>
                  <a:pt x="12641" y="13918"/>
                  <a:pt x="12398" y="13432"/>
                </a:cubicBezTo>
                <a:lnTo>
                  <a:pt x="8630" y="9117"/>
                </a:lnTo>
                <a:lnTo>
                  <a:pt x="7111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7" name="Google Shape;1293;p37">
            <a:extLst>
              <a:ext uri="{FF2B5EF4-FFF2-40B4-BE49-F238E27FC236}">
                <a16:creationId xmlns:a16="http://schemas.microsoft.com/office/drawing/2014/main" id="{AF9B8489-DFA9-4A3A-A58D-3F731784F491}"/>
              </a:ext>
            </a:extLst>
          </p:cNvPr>
          <p:cNvSpPr/>
          <p:nvPr/>
        </p:nvSpPr>
        <p:spPr>
          <a:xfrm>
            <a:off x="8900586" y="4523189"/>
            <a:ext cx="174274" cy="359927"/>
          </a:xfrm>
          <a:custGeom>
            <a:avLst/>
            <a:gdLst/>
            <a:ahLst/>
            <a:cxnLst/>
            <a:rect l="l" t="t" r="r" b="b"/>
            <a:pathLst>
              <a:path w="7598" h="14979" extrusionOk="0">
                <a:moveTo>
                  <a:pt x="1" y="0"/>
                </a:moveTo>
                <a:lnTo>
                  <a:pt x="1277" y="9603"/>
                </a:lnTo>
                <a:lnTo>
                  <a:pt x="5349" y="14464"/>
                </a:lnTo>
                <a:cubicBezTo>
                  <a:pt x="5571" y="14797"/>
                  <a:pt x="5958" y="14978"/>
                  <a:pt x="6359" y="14978"/>
                </a:cubicBezTo>
                <a:cubicBezTo>
                  <a:pt x="6836" y="14978"/>
                  <a:pt x="7333" y="14722"/>
                  <a:pt x="7598" y="14161"/>
                </a:cubicBezTo>
                <a:lnTo>
                  <a:pt x="7598" y="13188"/>
                </a:lnTo>
                <a:lnTo>
                  <a:pt x="5592" y="9116"/>
                </a:lnTo>
                <a:lnTo>
                  <a:pt x="6625" y="790"/>
                </a:lnTo>
                <a:lnTo>
                  <a:pt x="1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8" name="Google Shape;1294;p37">
            <a:extLst>
              <a:ext uri="{FF2B5EF4-FFF2-40B4-BE49-F238E27FC236}">
                <a16:creationId xmlns:a16="http://schemas.microsoft.com/office/drawing/2014/main" id="{E848D127-36F8-4166-94DF-A617F9AD1239}"/>
              </a:ext>
            </a:extLst>
          </p:cNvPr>
          <p:cNvSpPr/>
          <p:nvPr/>
        </p:nvSpPr>
        <p:spPr>
          <a:xfrm>
            <a:off x="9127822" y="4188756"/>
            <a:ext cx="1527799" cy="2123349"/>
          </a:xfrm>
          <a:custGeom>
            <a:avLst/>
            <a:gdLst/>
            <a:ahLst/>
            <a:cxnLst/>
            <a:rect l="l" t="t" r="r" b="b"/>
            <a:pathLst>
              <a:path w="66609" h="88367" extrusionOk="0">
                <a:moveTo>
                  <a:pt x="66062" y="1"/>
                </a:moveTo>
                <a:lnTo>
                  <a:pt x="66062" y="3040"/>
                </a:lnTo>
                <a:cubicBezTo>
                  <a:pt x="66062" y="13918"/>
                  <a:pt x="57188" y="22791"/>
                  <a:pt x="46310" y="22791"/>
                </a:cubicBezTo>
                <a:lnTo>
                  <a:pt x="0" y="22791"/>
                </a:lnTo>
                <a:lnTo>
                  <a:pt x="0" y="88367"/>
                </a:lnTo>
                <a:lnTo>
                  <a:pt x="486" y="88367"/>
                </a:lnTo>
                <a:lnTo>
                  <a:pt x="486" y="23277"/>
                </a:lnTo>
                <a:lnTo>
                  <a:pt x="46310" y="23277"/>
                </a:lnTo>
                <a:cubicBezTo>
                  <a:pt x="57492" y="23277"/>
                  <a:pt x="66608" y="14161"/>
                  <a:pt x="66608" y="3040"/>
                </a:cubicBezTo>
                <a:lnTo>
                  <a:pt x="66608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9" name="Google Shape;1295;p37">
            <a:extLst>
              <a:ext uri="{FF2B5EF4-FFF2-40B4-BE49-F238E27FC236}">
                <a16:creationId xmlns:a16="http://schemas.microsoft.com/office/drawing/2014/main" id="{C6D196A7-902D-4142-B03F-A88BCFE69D68}"/>
              </a:ext>
            </a:extLst>
          </p:cNvPr>
          <p:cNvSpPr/>
          <p:nvPr/>
        </p:nvSpPr>
        <p:spPr>
          <a:xfrm rot="17333192">
            <a:off x="9171670" y="3042525"/>
            <a:ext cx="178564" cy="80141"/>
          </a:xfrm>
          <a:custGeom>
            <a:avLst/>
            <a:gdLst/>
            <a:ahLst/>
            <a:cxnLst/>
            <a:rect l="l" t="t" r="r" b="b"/>
            <a:pathLst>
              <a:path w="4979" h="2341" extrusionOk="0">
                <a:moveTo>
                  <a:pt x="1569" y="1"/>
                </a:moveTo>
                <a:cubicBezTo>
                  <a:pt x="820" y="1"/>
                  <a:pt x="276" y="231"/>
                  <a:pt x="181" y="538"/>
                </a:cubicBezTo>
                <a:cubicBezTo>
                  <a:pt x="1" y="1115"/>
                  <a:pt x="1083" y="1873"/>
                  <a:pt x="2273" y="2197"/>
                </a:cubicBezTo>
                <a:cubicBezTo>
                  <a:pt x="2712" y="2292"/>
                  <a:pt x="3123" y="2340"/>
                  <a:pt x="3483" y="2340"/>
                </a:cubicBezTo>
                <a:cubicBezTo>
                  <a:pt x="4218" y="2340"/>
                  <a:pt x="4737" y="2140"/>
                  <a:pt x="4834" y="1728"/>
                </a:cubicBezTo>
                <a:cubicBezTo>
                  <a:pt x="4978" y="1295"/>
                  <a:pt x="4076" y="538"/>
                  <a:pt x="2886" y="213"/>
                </a:cubicBezTo>
                <a:cubicBezTo>
                  <a:pt x="2414" y="64"/>
                  <a:pt x="1963" y="1"/>
                  <a:pt x="1569" y="1"/>
                </a:cubicBezTo>
                <a:close/>
              </a:path>
            </a:pathLst>
          </a:custGeom>
          <a:solidFill>
            <a:srgbClr val="C84B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0" name="Google Shape;1296;p37">
            <a:extLst>
              <a:ext uri="{FF2B5EF4-FFF2-40B4-BE49-F238E27FC236}">
                <a16:creationId xmlns:a16="http://schemas.microsoft.com/office/drawing/2014/main" id="{3D9E88C4-EF27-47F8-BF16-9912966B74F2}"/>
              </a:ext>
            </a:extLst>
          </p:cNvPr>
          <p:cNvSpPr/>
          <p:nvPr/>
        </p:nvSpPr>
        <p:spPr>
          <a:xfrm rot="18900000">
            <a:off x="9240759" y="2589574"/>
            <a:ext cx="163017" cy="143223"/>
          </a:xfrm>
          <a:custGeom>
            <a:avLst/>
            <a:gdLst/>
            <a:ahLst/>
            <a:cxnLst/>
            <a:rect l="l" t="t" r="r" b="b"/>
            <a:pathLst>
              <a:path w="2851" h="2391" extrusionOk="0">
                <a:moveTo>
                  <a:pt x="2256" y="0"/>
                </a:moveTo>
                <a:cubicBezTo>
                  <a:pt x="1779" y="0"/>
                  <a:pt x="1385" y="237"/>
                  <a:pt x="1047" y="549"/>
                </a:cubicBezTo>
                <a:cubicBezTo>
                  <a:pt x="614" y="1018"/>
                  <a:pt x="289" y="1451"/>
                  <a:pt x="1" y="2209"/>
                </a:cubicBezTo>
                <a:cubicBezTo>
                  <a:pt x="1" y="2293"/>
                  <a:pt x="100" y="2390"/>
                  <a:pt x="212" y="2390"/>
                </a:cubicBezTo>
                <a:cubicBezTo>
                  <a:pt x="290" y="2390"/>
                  <a:pt x="374" y="2342"/>
                  <a:pt x="434" y="2209"/>
                </a:cubicBezTo>
                <a:cubicBezTo>
                  <a:pt x="434" y="2064"/>
                  <a:pt x="614" y="1776"/>
                  <a:pt x="758" y="1451"/>
                </a:cubicBezTo>
                <a:cubicBezTo>
                  <a:pt x="909" y="1351"/>
                  <a:pt x="1099" y="1303"/>
                  <a:pt x="1295" y="1303"/>
                </a:cubicBezTo>
                <a:cubicBezTo>
                  <a:pt x="1662" y="1303"/>
                  <a:pt x="2049" y="1470"/>
                  <a:pt x="2237" y="1776"/>
                </a:cubicBezTo>
                <a:cubicBezTo>
                  <a:pt x="2271" y="1803"/>
                  <a:pt x="2309" y="1815"/>
                  <a:pt x="2347" y="1815"/>
                </a:cubicBezTo>
                <a:cubicBezTo>
                  <a:pt x="2511" y="1815"/>
                  <a:pt x="2679" y="1597"/>
                  <a:pt x="2562" y="1451"/>
                </a:cubicBezTo>
                <a:cubicBezTo>
                  <a:pt x="2318" y="1126"/>
                  <a:pt x="1933" y="964"/>
                  <a:pt x="1557" y="964"/>
                </a:cubicBezTo>
                <a:cubicBezTo>
                  <a:pt x="1432" y="964"/>
                  <a:pt x="1308" y="982"/>
                  <a:pt x="1191" y="1018"/>
                </a:cubicBezTo>
                <a:lnTo>
                  <a:pt x="1191" y="874"/>
                </a:lnTo>
                <a:cubicBezTo>
                  <a:pt x="1441" y="624"/>
                  <a:pt x="1840" y="310"/>
                  <a:pt x="2224" y="310"/>
                </a:cubicBezTo>
                <a:cubicBezTo>
                  <a:pt x="2340" y="310"/>
                  <a:pt x="2453" y="339"/>
                  <a:pt x="2562" y="405"/>
                </a:cubicBezTo>
                <a:cubicBezTo>
                  <a:pt x="2706" y="405"/>
                  <a:pt x="2850" y="405"/>
                  <a:pt x="2850" y="261"/>
                </a:cubicBezTo>
                <a:lnTo>
                  <a:pt x="2850" y="117"/>
                </a:lnTo>
                <a:cubicBezTo>
                  <a:pt x="2639" y="36"/>
                  <a:pt x="2441" y="0"/>
                  <a:pt x="2256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71" name="Google Shape;1242;p37">
            <a:extLst>
              <a:ext uri="{FF2B5EF4-FFF2-40B4-BE49-F238E27FC236}">
                <a16:creationId xmlns:a16="http://schemas.microsoft.com/office/drawing/2014/main" id="{FB8C394F-FFCC-47BA-B966-561ECB8D6A1E}"/>
              </a:ext>
            </a:extLst>
          </p:cNvPr>
          <p:cNvGrpSpPr/>
          <p:nvPr/>
        </p:nvGrpSpPr>
        <p:grpSpPr>
          <a:xfrm>
            <a:off x="9646223" y="5012892"/>
            <a:ext cx="2710523" cy="2665171"/>
            <a:chOff x="8044250" y="3470527"/>
            <a:chExt cx="1701165" cy="1672981"/>
          </a:xfrm>
        </p:grpSpPr>
        <p:cxnSp>
          <p:nvCxnSpPr>
            <p:cNvPr id="272" name="Google Shape;1243;p37">
              <a:extLst>
                <a:ext uri="{FF2B5EF4-FFF2-40B4-BE49-F238E27FC236}">
                  <a16:creationId xmlns:a16="http://schemas.microsoft.com/office/drawing/2014/main" id="{A43266E4-6F23-487E-8399-0819AAA43DE8}"/>
                </a:ext>
              </a:extLst>
            </p:cNvPr>
            <p:cNvCxnSpPr/>
            <p:nvPr/>
          </p:nvCxnSpPr>
          <p:spPr>
            <a:xfrm>
              <a:off x="8296475" y="4632925"/>
              <a:ext cx="1332600" cy="47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1244;p37">
              <a:extLst>
                <a:ext uri="{FF2B5EF4-FFF2-40B4-BE49-F238E27FC236}">
                  <a16:creationId xmlns:a16="http://schemas.microsoft.com/office/drawing/2014/main" id="{39194E92-EC05-4EC2-84C5-5A65866F7B37}"/>
                </a:ext>
              </a:extLst>
            </p:cNvPr>
            <p:cNvSpPr/>
            <p:nvPr/>
          </p:nvSpPr>
          <p:spPr>
            <a:xfrm>
              <a:off x="8287263" y="4478580"/>
              <a:ext cx="1458152" cy="664928"/>
            </a:xfrm>
            <a:custGeom>
              <a:avLst/>
              <a:gdLst/>
              <a:ahLst/>
              <a:cxnLst/>
              <a:rect l="l" t="t" r="r" b="b"/>
              <a:pathLst>
                <a:path w="91163" h="41571" extrusionOk="0">
                  <a:moveTo>
                    <a:pt x="1" y="1"/>
                  </a:moveTo>
                  <a:lnTo>
                    <a:pt x="1" y="9664"/>
                  </a:lnTo>
                  <a:lnTo>
                    <a:pt x="91162" y="41570"/>
                  </a:lnTo>
                  <a:lnTo>
                    <a:pt x="91162" y="41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A89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74" name="Google Shape;1246;p37">
              <a:extLst>
                <a:ext uri="{FF2B5EF4-FFF2-40B4-BE49-F238E27FC236}">
                  <a16:creationId xmlns:a16="http://schemas.microsoft.com/office/drawing/2014/main" id="{E744E0C0-A590-4179-B969-9D78709B767E}"/>
                </a:ext>
              </a:extLst>
            </p:cNvPr>
            <p:cNvSpPr/>
            <p:nvPr/>
          </p:nvSpPr>
          <p:spPr>
            <a:xfrm>
              <a:off x="8044250" y="3470527"/>
              <a:ext cx="1701164" cy="108894"/>
            </a:xfrm>
            <a:custGeom>
              <a:avLst/>
              <a:gdLst/>
              <a:ahLst/>
              <a:cxnLst/>
              <a:rect l="l" t="t" r="r" b="b"/>
              <a:pathLst>
                <a:path w="106356" h="6808" extrusionOk="0">
                  <a:moveTo>
                    <a:pt x="0" y="1"/>
                  </a:moveTo>
                  <a:lnTo>
                    <a:pt x="0" y="6807"/>
                  </a:lnTo>
                  <a:lnTo>
                    <a:pt x="106355" y="6807"/>
                  </a:lnTo>
                  <a:lnTo>
                    <a:pt x="106355" y="1"/>
                  </a:lnTo>
                  <a:close/>
                </a:path>
              </a:pathLst>
            </a:custGeom>
            <a:solidFill>
              <a:srgbClr val="B7A89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1247;p37">
              <a:extLst>
                <a:ext uri="{FF2B5EF4-FFF2-40B4-BE49-F238E27FC236}">
                  <a16:creationId xmlns:a16="http://schemas.microsoft.com/office/drawing/2014/main" id="{1A7EB02E-6643-4C72-86CC-0A179872BC37}"/>
                </a:ext>
              </a:extLst>
            </p:cNvPr>
            <p:cNvSpPr/>
            <p:nvPr/>
          </p:nvSpPr>
          <p:spPr>
            <a:xfrm>
              <a:off x="8044250" y="3575518"/>
              <a:ext cx="1701164" cy="1567990"/>
            </a:xfrm>
            <a:custGeom>
              <a:avLst/>
              <a:gdLst/>
              <a:ahLst/>
              <a:cxnLst/>
              <a:rect l="l" t="t" r="r" b="b"/>
              <a:pathLst>
                <a:path w="106356" h="98030" extrusionOk="0">
                  <a:moveTo>
                    <a:pt x="0" y="0"/>
                  </a:moveTo>
                  <a:lnTo>
                    <a:pt x="0" y="49653"/>
                  </a:lnTo>
                  <a:lnTo>
                    <a:pt x="106355" y="98029"/>
                  </a:lnTo>
                  <a:lnTo>
                    <a:pt x="106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6" name="슬라이드 번호 개체 틀 2">
            <a:extLst>
              <a:ext uri="{FF2B5EF4-FFF2-40B4-BE49-F238E27FC236}">
                <a16:creationId xmlns:a16="http://schemas.microsoft.com/office/drawing/2014/main" id="{C3369D03-15CF-4D73-9BD8-2AE49AA51C44}"/>
              </a:ext>
            </a:extLst>
          </p:cNvPr>
          <p:cNvSpPr txBox="1">
            <a:spLocks/>
          </p:cNvSpPr>
          <p:nvPr/>
        </p:nvSpPr>
        <p:spPr>
          <a:xfrm>
            <a:off x="9601200" y="6645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BA9C362-4011-4060-B080-FEAFFF6D390D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5" name="Google Shape;1582;p46">
            <a:extLst>
              <a:ext uri="{FF2B5EF4-FFF2-40B4-BE49-F238E27FC236}">
                <a16:creationId xmlns:a16="http://schemas.microsoft.com/office/drawing/2014/main" id="{BE8B568A-F3D2-43BC-AA71-FCCB35056B83}"/>
              </a:ext>
            </a:extLst>
          </p:cNvPr>
          <p:cNvSpPr/>
          <p:nvPr/>
        </p:nvSpPr>
        <p:spPr>
          <a:xfrm>
            <a:off x="1342733" y="3305469"/>
            <a:ext cx="6831978" cy="1869682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5296CF-2E91-49A6-9B78-AD461773E2CE}"/>
              </a:ext>
            </a:extLst>
          </p:cNvPr>
          <p:cNvGrpSpPr/>
          <p:nvPr/>
        </p:nvGrpSpPr>
        <p:grpSpPr>
          <a:xfrm>
            <a:off x="1461225" y="3406335"/>
            <a:ext cx="7039298" cy="1553163"/>
            <a:chOff x="1360763" y="2978032"/>
            <a:chExt cx="7039298" cy="155316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33DF309-A064-463C-AC6D-F0429D31E8FD}"/>
                </a:ext>
              </a:extLst>
            </p:cNvPr>
            <p:cNvSpPr txBox="1"/>
            <p:nvPr/>
          </p:nvSpPr>
          <p:spPr>
            <a:xfrm>
              <a:off x="1360763" y="2978032"/>
              <a:ext cx="7039298" cy="507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증가하는 </a:t>
              </a:r>
              <a:r>
                <a:rPr lang="en-US" altLang="ko-KR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AI </a:t>
              </a: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규모 및 피해</a:t>
              </a:r>
              <a:r>
                <a:rPr lang="en-US" altLang="ko-KR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 </a:t>
              </a: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감소를 위한 효율적인 방역 체계 요구</a:t>
              </a:r>
              <a:endPara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A08D6D-EB34-4F73-A33F-95BBF2EBB190}"/>
                </a:ext>
              </a:extLst>
            </p:cNvPr>
            <p:cNvSpPr txBox="1"/>
            <p:nvPr/>
          </p:nvSpPr>
          <p:spPr>
            <a:xfrm>
              <a:off x="1522889" y="4023748"/>
              <a:ext cx="6095453" cy="507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과거 데이터를 통한 </a:t>
              </a:r>
              <a:r>
                <a:rPr lang="en-US" altLang="ko-KR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AI</a:t>
              </a: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의 전염성 방향 분석 필요</a:t>
              </a:r>
              <a:endPara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  <p:pic>
          <p:nvPicPr>
            <p:cNvPr id="66" name="Google Shape;786;p23">
              <a:extLst>
                <a:ext uri="{FF2B5EF4-FFF2-40B4-BE49-F238E27FC236}">
                  <a16:creationId xmlns:a16="http://schemas.microsoft.com/office/drawing/2014/main" id="{16FB6954-A7A0-47C9-AC80-1805659BC2E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 rot="5400000">
              <a:off x="4379319" y="3666642"/>
              <a:ext cx="382592" cy="38563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54665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6026</TotalTime>
  <Words>1481</Words>
  <Application>Microsoft Office PowerPoint</Application>
  <PresentationFormat>와이드스크린</PresentationFormat>
  <Paragraphs>444</Paragraphs>
  <Slides>33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-윤고딕350</vt:lpstr>
      <vt:lpstr>경기천년제목 Medium</vt:lpstr>
      <vt:lpstr>Arial</vt:lpstr>
      <vt:lpstr>에스코어 드림 5 Medium</vt:lpstr>
      <vt:lpstr>에스코어 드림 7 ExtraBold</vt:lpstr>
      <vt:lpstr>엘리스 디지털배움체</vt:lpstr>
      <vt:lpstr>나눔스퀘어</vt:lpstr>
      <vt:lpstr>맑은 고딕</vt:lpstr>
      <vt:lpstr>이사만루체 Light</vt:lpstr>
      <vt:lpstr>Office 테마</vt:lpstr>
      <vt:lpstr>AI AI     고병원성 조류인플루엔자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AIAI  감 사 합 니 다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FMD DISEASE 구제역</dc:title>
  <dc:creator>11717117@hanmail.net</dc:creator>
  <cp:lastModifiedBy>17063</cp:lastModifiedBy>
  <cp:revision>167</cp:revision>
  <dcterms:created xsi:type="dcterms:W3CDTF">2021-07-12T04:06:56Z</dcterms:created>
  <dcterms:modified xsi:type="dcterms:W3CDTF">2021-09-15T05:48:39Z</dcterms:modified>
</cp:coreProperties>
</file>